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0" r:id="rId2"/>
    <p:sldId id="258" r:id="rId3"/>
    <p:sldId id="259" r:id="rId4"/>
    <p:sldId id="298" r:id="rId5"/>
    <p:sldId id="299" r:id="rId6"/>
    <p:sldId id="300" r:id="rId7"/>
    <p:sldId id="269" r:id="rId8"/>
    <p:sldId id="301" r:id="rId9"/>
    <p:sldId id="270" r:id="rId10"/>
    <p:sldId id="302" r:id="rId11"/>
    <p:sldId id="271" r:id="rId12"/>
    <p:sldId id="303" r:id="rId13"/>
    <p:sldId id="288" r:id="rId14"/>
    <p:sldId id="304" r:id="rId15"/>
    <p:sldId id="290" r:id="rId16"/>
    <p:sldId id="305" r:id="rId17"/>
    <p:sldId id="273" r:id="rId18"/>
    <p:sldId id="274" r:id="rId19"/>
    <p:sldId id="268" r:id="rId20"/>
    <p:sldId id="307" r:id="rId21"/>
    <p:sldId id="308" r:id="rId22"/>
    <p:sldId id="293" r:id="rId23"/>
    <p:sldId id="281" r:id="rId24"/>
    <p:sldId id="277" r:id="rId25"/>
    <p:sldId id="282" r:id="rId26"/>
    <p:sldId id="294" r:id="rId27"/>
    <p:sldId id="310" r:id="rId28"/>
    <p:sldId id="284"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2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84161-C10C-443D-8FD7-7D2217322612}" type="datetimeFigureOut">
              <a:rPr lang="en-US" smtClean="0"/>
              <a:t>9/27/2021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3C8587-6CE7-49AD-AEE9-CFD80FA733C2}" type="slidenum">
              <a:rPr lang="en-US" smtClean="0"/>
              <a:t>‹#›</a:t>
            </a:fld>
            <a:endParaRPr lang="en-US"/>
          </a:p>
        </p:txBody>
      </p:sp>
    </p:spTree>
    <p:extLst>
      <p:ext uri="{BB962C8B-B14F-4D97-AF65-F5344CB8AC3E}">
        <p14:creationId xmlns:p14="http://schemas.microsoft.com/office/powerpoint/2010/main" val="397897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C8587-6CE7-49AD-AEE9-CFD80FA733C2}" type="slidenum">
              <a:rPr lang="en-US" smtClean="0"/>
              <a:t>1</a:t>
            </a:fld>
            <a:endParaRPr lang="en-US"/>
          </a:p>
        </p:txBody>
      </p:sp>
    </p:spTree>
    <p:extLst>
      <p:ext uri="{BB962C8B-B14F-4D97-AF65-F5344CB8AC3E}">
        <p14:creationId xmlns:p14="http://schemas.microsoft.com/office/powerpoint/2010/main" val="3379002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D49039-D257-4877-A42C-88503A1AAD6F}"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49039-D257-4877-A42C-88503A1AAD6F}"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49039-D257-4877-A42C-88503A1AAD6F}"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A23E424-A7A7-4FE7-A97F-F910E77EEA69}" type="slidenum">
              <a:rPr lang="en-US"/>
              <a:pPr>
                <a:defRPr/>
              </a:pPr>
              <a:t>‹#›</a:t>
            </a:fld>
            <a:endParaRPr lang="en-US"/>
          </a:p>
        </p:txBody>
      </p:sp>
    </p:spTree>
    <p:extLst>
      <p:ext uri="{BB962C8B-B14F-4D97-AF65-F5344CB8AC3E}">
        <p14:creationId xmlns:p14="http://schemas.microsoft.com/office/powerpoint/2010/main" val="3565133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49039-D257-4877-A42C-88503A1AAD6F}"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49039-D257-4877-A42C-88503A1AAD6F}" type="datetimeFigureOut">
              <a:rPr lang="en-US" smtClean="0"/>
              <a:pPr/>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D49039-D257-4877-A42C-88503A1AAD6F}"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D49039-D257-4877-A42C-88503A1AAD6F}" type="datetimeFigureOut">
              <a:rPr lang="en-US" smtClean="0"/>
              <a:pPr/>
              <a:t>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D49039-D257-4877-A42C-88503A1AAD6F}" type="datetimeFigureOut">
              <a:rPr lang="en-US" smtClean="0"/>
              <a:pPr/>
              <a:t>9/27/2021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49039-D257-4877-A42C-88503A1AAD6F}" type="datetimeFigureOut">
              <a:rPr lang="en-US" smtClean="0"/>
              <a:pPr/>
              <a:t>9/27/2021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49039-D257-4877-A42C-88503A1AAD6F}"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49039-D257-4877-A42C-88503A1AAD6F}" type="datetimeFigureOut">
              <a:rPr lang="en-US" smtClean="0"/>
              <a:pPr/>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17A71-9654-4C6B-A870-EA5ED9476D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49039-D257-4877-A42C-88503A1AAD6F}" type="datetimeFigureOut">
              <a:rPr lang="en-US" smtClean="0"/>
              <a:pPr/>
              <a:t>9/27/2021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17A71-9654-4C6B-A870-EA5ED9476D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9.gif"/><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image" Target="../media/image4.wmf"/></Relationships>
</file>

<file path=ppt/slides/_rels/slide28.xml.rels><?xml version="1.0" encoding="UTF-8" standalone="yes"?>
<Relationships xmlns="http://schemas.openxmlformats.org/package/2006/relationships"><Relationship Id="rId8" Type="http://schemas.openxmlformats.org/officeDocument/2006/relationships/hyperlink" Target="http://www.bigoo.ws/Glitters/stars/Stars-211469.htm" TargetMode="External"/><Relationship Id="rId13" Type="http://schemas.openxmlformats.org/officeDocument/2006/relationships/image" Target="../media/image18.gif"/><Relationship Id="rId3" Type="http://schemas.openxmlformats.org/officeDocument/2006/relationships/image" Target="../media/image12.png"/><Relationship Id="rId7" Type="http://schemas.openxmlformats.org/officeDocument/2006/relationships/image" Target="../media/image15.png"/><Relationship Id="rId12" Type="http://schemas.openxmlformats.org/officeDocument/2006/relationships/hyperlink" Target="http://www.bigoo.ws/Glitters/stars/Stars-209550.htm" TargetMode="External"/><Relationship Id="rId2" Type="http://schemas.openxmlformats.org/officeDocument/2006/relationships/image" Target="../media/image11.gif"/><Relationship Id="rId1" Type="http://schemas.openxmlformats.org/officeDocument/2006/relationships/slideLayout" Target="../slideLayouts/slideLayout2.xml"/><Relationship Id="rId6" Type="http://schemas.openxmlformats.org/officeDocument/2006/relationships/hyperlink" Target="http://www.bigoo.ws/Glitters/stars/Stars-211081.htm" TargetMode="External"/><Relationship Id="rId11" Type="http://schemas.openxmlformats.org/officeDocument/2006/relationships/image" Target="../media/image17.png"/><Relationship Id="rId5" Type="http://schemas.openxmlformats.org/officeDocument/2006/relationships/image" Target="../media/image14.gif"/><Relationship Id="rId10" Type="http://schemas.openxmlformats.org/officeDocument/2006/relationships/hyperlink" Target="http://www.bigoo.ws/Glitters/stars/Stars-210975.htm" TargetMode="External"/><Relationship Id="rId4" Type="http://schemas.openxmlformats.org/officeDocument/2006/relationships/image" Target="../media/image13.png"/><Relationship Id="rId9" Type="http://schemas.openxmlformats.org/officeDocument/2006/relationships/image" Target="../media/image16.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5"/>
          <p:cNvSpPr>
            <a:spLocks noChangeArrowheads="1" noChangeShapeType="1" noTextEdit="1"/>
          </p:cNvSpPr>
          <p:nvPr/>
        </p:nvSpPr>
        <p:spPr bwMode="auto">
          <a:xfrm>
            <a:off x="838200" y="2057400"/>
            <a:ext cx="7391400" cy="16764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3399"/>
              </a:extrusionClr>
            </a:sp3d>
          </a:bodyPr>
          <a:lstStyle/>
          <a:p>
            <a:pPr algn="ctr"/>
            <a:r>
              <a:rPr lang="vi-VN" sz="3600" b="1" kern="10" dirty="0">
                <a:ln w="9525">
                  <a:round/>
                  <a:headEnd/>
                  <a:tailEnd/>
                </a:ln>
                <a:solidFill>
                  <a:srgbClr val="002060"/>
                </a:solidFill>
                <a:latin typeface="Arial"/>
                <a:cs typeface="Arial"/>
              </a:rPr>
              <a:t>TRƯỜNG TỪ VỰNG</a:t>
            </a:r>
            <a:endParaRPr lang="en-US" sz="3600" b="1" kern="10" dirty="0">
              <a:ln w="9525">
                <a:round/>
                <a:headEnd/>
                <a:tailEnd/>
              </a:ln>
              <a:solidFill>
                <a:srgbClr val="002060"/>
              </a:solidFill>
              <a:latin typeface="Arial"/>
              <a:cs typeface="Arial"/>
            </a:endParaRPr>
          </a:p>
        </p:txBody>
      </p:sp>
      <p:sp>
        <p:nvSpPr>
          <p:cNvPr id="4" name="Text Box 4"/>
          <p:cNvSpPr txBox="1">
            <a:spLocks noChangeArrowheads="1"/>
          </p:cNvSpPr>
          <p:nvPr/>
        </p:nvSpPr>
        <p:spPr bwMode="auto">
          <a:xfrm>
            <a:off x="2667000" y="944563"/>
            <a:ext cx="2362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b="1" u="sng" dirty="0" err="1">
                <a:latin typeface="Times New Roman" pitchFamily="18" charset="0"/>
              </a:rPr>
              <a:t>Tiết</a:t>
            </a:r>
            <a:r>
              <a:rPr lang="en-US" altLang="en-US" b="1" u="sng" dirty="0">
                <a:latin typeface="Times New Roman" pitchFamily="18" charset="0"/>
              </a:rPr>
              <a:t> </a:t>
            </a:r>
            <a:r>
              <a:rPr lang="en-US" altLang="en-US" b="1" u="sng" dirty="0" smtClean="0">
                <a:latin typeface="Times New Roman" pitchFamily="18" charset="0"/>
              </a:rPr>
              <a:t>11:</a:t>
            </a:r>
            <a:endParaRPr lang="en-US" altLang="en-US" b="1" u="sng" dirty="0">
              <a:latin typeface="Times New Roman" pitchFamily="18" charset="0"/>
            </a:endParaRPr>
          </a:p>
        </p:txBody>
      </p:sp>
      <p:pic>
        <p:nvPicPr>
          <p:cNvPr id="8" name="Picture 7" descr="PEN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138" y="3924300"/>
            <a:ext cx="1719262"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flowers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8500" y="4076700"/>
            <a:ext cx="17145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Buombay"/>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3246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FSTV11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1"/>
            <a:ext cx="151903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3" name="Text Box 17"/>
          <p:cNvSpPr txBox="1">
            <a:spLocks noChangeArrowheads="1"/>
          </p:cNvSpPr>
          <p:nvPr/>
        </p:nvSpPr>
        <p:spPr bwMode="auto">
          <a:xfrm>
            <a:off x="381000" y="25908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5" name="Text Box 15"/>
          <p:cNvSpPr txBox="1">
            <a:spLocks noChangeArrowheads="1"/>
          </p:cNvSpPr>
          <p:nvPr/>
        </p:nvSpPr>
        <p:spPr bwMode="auto">
          <a:xfrm>
            <a:off x="363538" y="16764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16764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dirty="0">
                <a:solidFill>
                  <a:srgbClr val="000099"/>
                </a:solidFill>
                <a:latin typeface="Times New Roman" pitchFamily="18" charset="0"/>
                <a:cs typeface="Arial" charset="0"/>
              </a:rPr>
              <a:t>(</a:t>
            </a:r>
            <a:r>
              <a:rPr lang="en-US" altLang="en-US" sz="2800" dirty="0" err="1">
                <a:solidFill>
                  <a:srgbClr val="000099"/>
                </a:solidFill>
                <a:latin typeface="Times New Roman" pitchFamily="18" charset="0"/>
                <a:cs typeface="Arial" charset="0"/>
              </a:rPr>
              <a:t>Sgk</a:t>
            </a:r>
            <a:r>
              <a:rPr lang="en-US" altLang="en-US" sz="2800" dirty="0">
                <a:solidFill>
                  <a:srgbClr val="000099"/>
                </a:solidFill>
                <a:latin typeface="Times New Roman" pitchFamily="18" charset="0"/>
                <a:cs typeface="Arial" charset="0"/>
              </a:rPr>
              <a:t> </a:t>
            </a:r>
            <a:r>
              <a:rPr lang="en-US" altLang="en-US" sz="2800" dirty="0" err="1">
                <a:solidFill>
                  <a:srgbClr val="000099"/>
                </a:solidFill>
                <a:latin typeface="Times New Roman" pitchFamily="18" charset="0"/>
                <a:cs typeface="Arial" charset="0"/>
              </a:rPr>
              <a:t>Tr</a:t>
            </a:r>
            <a:r>
              <a:rPr lang="en-US" altLang="en-US" sz="2800" dirty="0">
                <a:solidFill>
                  <a:srgbClr val="000099"/>
                </a:solidFill>
                <a:latin typeface="Times New Roman" pitchFamily="18" charset="0"/>
                <a:cs typeface="Arial" charset="0"/>
              </a:rPr>
              <a:t> 10)</a:t>
            </a:r>
          </a:p>
        </p:txBody>
      </p:sp>
      <p:sp>
        <p:nvSpPr>
          <p:cNvPr id="17" name="Text Box 15"/>
          <p:cNvSpPr txBox="1">
            <a:spLocks noChangeArrowheads="1"/>
          </p:cNvSpPr>
          <p:nvPr/>
        </p:nvSpPr>
        <p:spPr bwMode="auto">
          <a:xfrm>
            <a:off x="343437" y="2143125"/>
            <a:ext cx="17901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000099"/>
                </a:solidFill>
                <a:latin typeface="Times New Roman" pitchFamily="18" charset="0"/>
              </a:rPr>
              <a:t>3. </a:t>
            </a:r>
            <a:r>
              <a:rPr lang="en-US" altLang="en-US" sz="2800" b="1" i="0" u="sng" dirty="0" err="1" smtClean="0">
                <a:solidFill>
                  <a:srgbClr val="000099"/>
                </a:solidFill>
                <a:latin typeface="Times New Roman" pitchFamily="18" charset="0"/>
              </a:rPr>
              <a:t>Lưu</a:t>
            </a:r>
            <a:r>
              <a:rPr lang="en-US" altLang="en-US" sz="2800" b="1" i="0" u="sng" dirty="0" smtClean="0">
                <a:solidFill>
                  <a:srgbClr val="000099"/>
                </a:solidFill>
                <a:latin typeface="Times New Roman" pitchFamily="18" charset="0"/>
              </a:rPr>
              <a:t> ý:</a:t>
            </a:r>
            <a:endParaRPr lang="en-US" altLang="en-US" sz="2800" i="0" dirty="0">
              <a:solidFill>
                <a:srgbClr val="000099"/>
              </a:solidFill>
              <a:latin typeface="Times New Roman" pitchFamily="18" charset="0"/>
            </a:endParaRPr>
          </a:p>
        </p:txBody>
      </p:sp>
      <p:sp>
        <p:nvSpPr>
          <p:cNvPr id="12" name="Text Box 17"/>
          <p:cNvSpPr txBox="1">
            <a:spLocks noChangeArrowheads="1"/>
          </p:cNvSpPr>
          <p:nvPr/>
        </p:nvSpPr>
        <p:spPr bwMode="auto">
          <a:xfrm>
            <a:off x="381000" y="2981980"/>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smtClean="0">
                <a:latin typeface="Times New Roman" pitchFamily="18" charset="0"/>
                <a:cs typeface="Times New Roman" pitchFamily="18" charset="0"/>
              </a:rPr>
              <a:t>Một </a:t>
            </a:r>
            <a:r>
              <a:rPr lang="nl-NL" sz="2800" dirty="0">
                <a:latin typeface="Times New Roman" pitchFamily="18" charset="0"/>
                <a:cs typeface="Times New Roman" pitchFamily="18" charset="0"/>
              </a:rPr>
              <a:t>trường từ vựng có thể bao gồm những từ khác biệt nhau về từ loại</a:t>
            </a:r>
            <a:r>
              <a:rPr lang="nl-NL" sz="2800" dirty="0" smtClean="0">
                <a:latin typeface="Times New Roman" pitchFamily="18" charset="0"/>
                <a:cs typeface="Times New Roman" pitchFamily="18" charset="0"/>
              </a:rPr>
              <a:t>.</a:t>
            </a:r>
            <a:endParaRPr lang="nl-NL" sz="2800" dirty="0">
              <a:latin typeface="Times New Roman" pitchFamily="18" charset="0"/>
              <a:cs typeface="Times New Roman" pitchFamily="18" charset="0"/>
            </a:endParaRPr>
          </a:p>
        </p:txBody>
      </p:sp>
      <p:grpSp>
        <p:nvGrpSpPr>
          <p:cNvPr id="14" name="Group 4"/>
          <p:cNvGrpSpPr>
            <a:grpSpLocks/>
          </p:cNvGrpSpPr>
          <p:nvPr/>
        </p:nvGrpSpPr>
        <p:grpSpPr bwMode="auto">
          <a:xfrm>
            <a:off x="33338" y="6049962"/>
            <a:ext cx="9037637" cy="731838"/>
            <a:chOff x="67" y="3188"/>
            <a:chExt cx="5693" cy="1132"/>
          </a:xfrm>
        </p:grpSpPr>
        <p:pic>
          <p:nvPicPr>
            <p:cNvPr id="18"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0246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514600"/>
            <a:ext cx="1143000" cy="889000"/>
          </a:xfrm>
          <a:prstGeom prst="rect">
            <a:avLst/>
          </a:prstGeom>
          <a:noFill/>
          <a:ln w="38100" algn="ctr">
            <a:solidFill>
              <a:srgbClr val="FF0000"/>
            </a:solidFill>
            <a:round/>
            <a:headEnd/>
            <a:tailEnd/>
          </a:ln>
        </p:spPr>
        <p:txBody>
          <a:bodyPr/>
          <a:lstStyle/>
          <a:p>
            <a:pPr algn="ctr"/>
            <a:r>
              <a:rPr lang="en-US" sz="3200" b="1">
                <a:solidFill>
                  <a:srgbClr val="FF0000"/>
                </a:solidFill>
                <a:latin typeface="Times New Roman" panose="02020603050405020304" pitchFamily="18" charset="0"/>
                <a:cs typeface="Times New Roman" pitchFamily="18" charset="0"/>
              </a:rPr>
              <a:t>Ngọt </a:t>
            </a:r>
          </a:p>
        </p:txBody>
      </p:sp>
      <p:sp>
        <p:nvSpPr>
          <p:cNvPr id="3" name="Rectangle 2"/>
          <p:cNvSpPr>
            <a:spLocks noChangeArrowheads="1"/>
          </p:cNvSpPr>
          <p:nvPr/>
        </p:nvSpPr>
        <p:spPr bwMode="auto">
          <a:xfrm>
            <a:off x="1981200" y="1066800"/>
            <a:ext cx="2936875" cy="590550"/>
          </a:xfrm>
          <a:prstGeom prst="rect">
            <a:avLst/>
          </a:prstGeom>
          <a:noFill/>
          <a:ln w="38100" algn="ctr">
            <a:solidFill>
              <a:srgbClr val="FF0000"/>
            </a:solidFill>
            <a:round/>
            <a:headEnd/>
            <a:tailEnd/>
          </a:ln>
        </p:spPr>
        <p:txBody>
          <a:bodyPr/>
          <a:lstStyle/>
          <a:p>
            <a:r>
              <a:rPr lang="en-US" sz="2800" b="1">
                <a:solidFill>
                  <a:srgbClr val="000099"/>
                </a:solidFill>
                <a:latin typeface="Times New Roman" panose="02020603050405020304" pitchFamily="18" charset="0"/>
                <a:cs typeface="Times New Roman" pitchFamily="18" charset="0"/>
              </a:rPr>
              <a:t>Trường mùi vị</a:t>
            </a:r>
          </a:p>
        </p:txBody>
      </p:sp>
      <p:sp>
        <p:nvSpPr>
          <p:cNvPr id="4" name="Rectangle 3"/>
          <p:cNvSpPr>
            <a:spLocks noChangeArrowheads="1"/>
          </p:cNvSpPr>
          <p:nvPr/>
        </p:nvSpPr>
        <p:spPr bwMode="auto">
          <a:xfrm>
            <a:off x="2133600" y="4191000"/>
            <a:ext cx="2971800" cy="590550"/>
          </a:xfrm>
          <a:prstGeom prst="rect">
            <a:avLst/>
          </a:prstGeom>
          <a:noFill/>
          <a:ln w="38100" algn="ctr">
            <a:solidFill>
              <a:srgbClr val="FF0000"/>
            </a:solidFill>
            <a:round/>
            <a:headEnd/>
            <a:tailEnd/>
          </a:ln>
        </p:spPr>
        <p:txBody>
          <a:bodyPr/>
          <a:lstStyle/>
          <a:p>
            <a:r>
              <a:rPr lang="en-US" sz="2800" b="1" dirty="0" err="1">
                <a:solidFill>
                  <a:srgbClr val="000099"/>
                </a:solidFill>
                <a:latin typeface="Times New Roman" panose="02020603050405020304" pitchFamily="18" charset="0"/>
                <a:cs typeface="Times New Roman" pitchFamily="18" charset="0"/>
              </a:rPr>
              <a:t>Trường</a:t>
            </a:r>
            <a:r>
              <a:rPr lang="en-US" sz="2800" b="1" dirty="0">
                <a:solidFill>
                  <a:srgbClr val="000099"/>
                </a:solidFill>
                <a:latin typeface="Times New Roman" panose="02020603050405020304" pitchFamily="18" charset="0"/>
                <a:cs typeface="Times New Roman" panose="02020603050405020304" pitchFamily="18" charset="0"/>
              </a:rPr>
              <a:t> </a:t>
            </a:r>
            <a:r>
              <a:rPr lang="en-US" sz="2800" b="1" dirty="0" err="1">
                <a:solidFill>
                  <a:srgbClr val="000099"/>
                </a:solidFill>
                <a:latin typeface="Times New Roman" panose="02020603050405020304" pitchFamily="18" charset="0"/>
                <a:cs typeface="Times New Roman" panose="02020603050405020304" pitchFamily="18" charset="0"/>
              </a:rPr>
              <a:t>thời</a:t>
            </a:r>
            <a:r>
              <a:rPr lang="en-US" sz="2800" b="1" dirty="0">
                <a:solidFill>
                  <a:srgbClr val="000099"/>
                </a:solidFill>
                <a:latin typeface="Times New Roman" panose="02020603050405020304" pitchFamily="18" charset="0"/>
                <a:cs typeface="Times New Roman" panose="02020603050405020304" pitchFamily="18" charset="0"/>
              </a:rPr>
              <a:t> </a:t>
            </a:r>
            <a:r>
              <a:rPr lang="en-US" sz="2800" b="1" dirty="0" err="1">
                <a:solidFill>
                  <a:srgbClr val="000099"/>
                </a:solidFill>
                <a:latin typeface="Times New Roman" panose="02020603050405020304" pitchFamily="18" charset="0"/>
                <a:cs typeface="Times New Roman" panose="02020603050405020304" pitchFamily="18" charset="0"/>
              </a:rPr>
              <a:t>tiết</a:t>
            </a:r>
            <a:endParaRPr lang="en-US" sz="2800" b="1" dirty="0">
              <a:solidFill>
                <a:srgbClr val="000099"/>
              </a:solidFill>
              <a:latin typeface="Times New Roman" panose="02020603050405020304" pitchFamily="18" charset="0"/>
              <a:cs typeface="Times New Roman" panose="02020603050405020304" pitchFamily="18" charset="0"/>
            </a:endParaRPr>
          </a:p>
        </p:txBody>
      </p:sp>
      <p:sp>
        <p:nvSpPr>
          <p:cNvPr id="6" name="Rectangle 5"/>
          <p:cNvSpPr>
            <a:spLocks noChangeArrowheads="1"/>
          </p:cNvSpPr>
          <p:nvPr/>
        </p:nvSpPr>
        <p:spPr bwMode="auto">
          <a:xfrm>
            <a:off x="2057400" y="2590800"/>
            <a:ext cx="2971800" cy="590550"/>
          </a:xfrm>
          <a:prstGeom prst="rect">
            <a:avLst/>
          </a:prstGeom>
          <a:noFill/>
          <a:ln w="38100" algn="ctr">
            <a:solidFill>
              <a:srgbClr val="FF0000"/>
            </a:solidFill>
            <a:round/>
            <a:headEnd/>
            <a:tailEnd/>
          </a:ln>
        </p:spPr>
        <p:txBody>
          <a:bodyPr/>
          <a:lstStyle/>
          <a:p>
            <a:r>
              <a:rPr lang="en-US" sz="2800" b="1">
                <a:solidFill>
                  <a:srgbClr val="000099"/>
                </a:solidFill>
                <a:latin typeface="Times New Roman" panose="02020603050405020304" pitchFamily="18" charset="0"/>
                <a:cs typeface="Times New Roman" pitchFamily="18" charset="0"/>
              </a:rPr>
              <a:t>Trường âm thanh</a:t>
            </a:r>
          </a:p>
        </p:txBody>
      </p:sp>
      <p:cxnSp>
        <p:nvCxnSpPr>
          <p:cNvPr id="9" name="Straight Arrow Connector 8"/>
          <p:cNvCxnSpPr>
            <a:cxnSpLocks noChangeShapeType="1"/>
            <a:stCxn id="2" idx="3"/>
            <a:endCxn id="3" idx="1"/>
          </p:cNvCxnSpPr>
          <p:nvPr/>
        </p:nvCxnSpPr>
        <p:spPr bwMode="auto">
          <a:xfrm flipV="1">
            <a:off x="1143000" y="1362075"/>
            <a:ext cx="838200" cy="1597025"/>
          </a:xfrm>
          <a:prstGeom prst="straightConnector1">
            <a:avLst/>
          </a:prstGeom>
          <a:noFill/>
          <a:ln w="38100" algn="ctr">
            <a:solidFill>
              <a:schemeClr val="tx1"/>
            </a:solidFill>
            <a:round/>
            <a:headEnd/>
            <a:tailEnd type="triangle" w="med" len="med"/>
          </a:ln>
          <a:effectLst/>
        </p:spPr>
      </p:cxnSp>
      <p:cxnSp>
        <p:nvCxnSpPr>
          <p:cNvPr id="15" name="Straight Arrow Connector 14"/>
          <p:cNvCxnSpPr>
            <a:cxnSpLocks noChangeShapeType="1"/>
            <a:stCxn id="2" idx="3"/>
            <a:endCxn id="6" idx="1"/>
          </p:cNvCxnSpPr>
          <p:nvPr/>
        </p:nvCxnSpPr>
        <p:spPr bwMode="auto">
          <a:xfrm flipV="1">
            <a:off x="1143000" y="2886075"/>
            <a:ext cx="914400" cy="73025"/>
          </a:xfrm>
          <a:prstGeom prst="straightConnector1">
            <a:avLst/>
          </a:prstGeom>
          <a:noFill/>
          <a:ln w="38100" algn="ctr">
            <a:solidFill>
              <a:schemeClr val="tx1"/>
            </a:solidFill>
            <a:round/>
            <a:headEnd/>
            <a:tailEnd type="triangle" w="med" len="med"/>
          </a:ln>
          <a:effectLst/>
        </p:spPr>
      </p:cxnSp>
      <p:cxnSp>
        <p:nvCxnSpPr>
          <p:cNvPr id="17" name="Straight Arrow Connector 16"/>
          <p:cNvCxnSpPr>
            <a:cxnSpLocks noChangeShapeType="1"/>
            <a:stCxn id="2" idx="3"/>
            <a:endCxn id="4" idx="1"/>
          </p:cNvCxnSpPr>
          <p:nvPr/>
        </p:nvCxnSpPr>
        <p:spPr bwMode="auto">
          <a:xfrm>
            <a:off x="1143000" y="2959100"/>
            <a:ext cx="990600" cy="1527175"/>
          </a:xfrm>
          <a:prstGeom prst="straightConnector1">
            <a:avLst/>
          </a:prstGeom>
          <a:noFill/>
          <a:ln w="38100" algn="ctr">
            <a:solidFill>
              <a:schemeClr val="tx1"/>
            </a:solidFill>
            <a:round/>
            <a:headEnd/>
            <a:tailEnd type="triangle" w="med" len="med"/>
          </a:ln>
          <a:effectLst/>
        </p:spPr>
      </p:cxnSp>
      <p:sp>
        <p:nvSpPr>
          <p:cNvPr id="28" name="Rectangle 27"/>
          <p:cNvSpPr>
            <a:spLocks noChangeArrowheads="1"/>
          </p:cNvSpPr>
          <p:nvPr/>
        </p:nvSpPr>
        <p:spPr bwMode="auto">
          <a:xfrm>
            <a:off x="5638800" y="838200"/>
            <a:ext cx="3149600" cy="990600"/>
          </a:xfrm>
          <a:prstGeom prst="rect">
            <a:avLst/>
          </a:prstGeom>
          <a:noFill/>
          <a:ln w="38100" algn="ctr">
            <a:solidFill>
              <a:srgbClr val="FF0000"/>
            </a:solidFill>
            <a:round/>
            <a:headEnd/>
            <a:tailEnd/>
          </a:ln>
        </p:spPr>
        <p:txBody>
          <a:bodyPr/>
          <a:lstStyle/>
          <a:p>
            <a:r>
              <a:rPr lang="en-US" sz="2800" b="1" i="1" dirty="0" err="1">
                <a:solidFill>
                  <a:srgbClr val="FF0000"/>
                </a:solidFill>
                <a:latin typeface="Times New Roman" panose="02020603050405020304" pitchFamily="18" charset="0"/>
                <a:cs typeface="Times New Roman" pitchFamily="18" charset="0"/>
              </a:rPr>
              <a:t>ngọt</a:t>
            </a:r>
            <a:r>
              <a:rPr lang="en-US" sz="2800" b="1" i="1" dirty="0">
                <a:latin typeface="Times New Roman" pitchFamily="18" charset="0"/>
                <a:cs typeface="Times New Roman" pitchFamily="18" charset="0"/>
              </a:rPr>
              <a:t>, cay, </a:t>
            </a:r>
            <a:r>
              <a:rPr lang="en-US" sz="2800" b="1" i="1" dirty="0" err="1">
                <a:latin typeface="Times New Roman" pitchFamily="18" charset="0"/>
                <a:cs typeface="Times New Roman" pitchFamily="18" charset="0"/>
              </a:rPr>
              <a:t>đắng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chát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mặn</a:t>
            </a:r>
            <a:r>
              <a:rPr lang="en-US" sz="2800" b="1" i="1" dirty="0">
                <a:latin typeface="Times New Roman" pitchFamily="18" charset="0"/>
                <a:cs typeface="Times New Roman" pitchFamily="18" charset="0"/>
              </a:rPr>
              <a:t>…</a:t>
            </a:r>
          </a:p>
        </p:txBody>
      </p:sp>
      <p:sp>
        <p:nvSpPr>
          <p:cNvPr id="30" name="Rectangle 29"/>
          <p:cNvSpPr>
            <a:spLocks noChangeArrowheads="1"/>
          </p:cNvSpPr>
          <p:nvPr/>
        </p:nvSpPr>
        <p:spPr bwMode="auto">
          <a:xfrm>
            <a:off x="5715000" y="2362200"/>
            <a:ext cx="3429000" cy="1143000"/>
          </a:xfrm>
          <a:prstGeom prst="rect">
            <a:avLst/>
          </a:prstGeom>
          <a:noFill/>
          <a:ln w="38100" algn="ctr">
            <a:solidFill>
              <a:srgbClr val="FF0000"/>
            </a:solidFill>
            <a:round/>
            <a:headEnd/>
            <a:tailEnd/>
          </a:ln>
        </p:spPr>
        <p:txBody>
          <a:bodyPr/>
          <a:lstStyle/>
          <a:p>
            <a:r>
              <a:rPr lang="en-US" sz="2800" b="1" i="1" dirty="0" err="1">
                <a:solidFill>
                  <a:srgbClr val="FF0000"/>
                </a:solidFill>
                <a:latin typeface="Times New Roman" panose="02020603050405020304" pitchFamily="18" charset="0"/>
                <a:cs typeface="Times New Roman" pitchFamily="18" charset="0"/>
              </a:rPr>
              <a:t>ngọt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ngọt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ngào</a:t>
            </a:r>
            <a:r>
              <a:rPr lang="en-US" sz="2800" b="1" i="1" dirty="0">
                <a:latin typeface="Times New Roman" pitchFamily="18" charset="0"/>
                <a:cs typeface="Times New Roman" pitchFamily="18" charset="0"/>
              </a:rPr>
              <a:t>) , </a:t>
            </a:r>
            <a:r>
              <a:rPr lang="en-US" sz="2800" b="1" i="1" dirty="0" err="1">
                <a:latin typeface="Times New Roman" pitchFamily="18" charset="0"/>
                <a:cs typeface="Times New Roman" pitchFamily="18" charset="0"/>
              </a:rPr>
              <a:t>dịu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êm</a:t>
            </a:r>
            <a:r>
              <a:rPr lang="en-US" sz="2800" b="1" i="1" dirty="0">
                <a:latin typeface="Times New Roman" pitchFamily="18" charset="0"/>
                <a:cs typeface="Times New Roman" pitchFamily="18" charset="0"/>
              </a:rPr>
              <a:t>, the </a:t>
            </a:r>
            <a:r>
              <a:rPr lang="en-US" sz="2800" b="1" i="1" dirty="0" err="1">
                <a:latin typeface="Times New Roman" pitchFamily="18" charset="0"/>
                <a:cs typeface="Times New Roman" pitchFamily="18" charset="0"/>
              </a:rPr>
              <a:t>thé</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chói</a:t>
            </a:r>
            <a:r>
              <a:rPr lang="en-US" sz="2800" b="1" i="1" dirty="0">
                <a:latin typeface="Times New Roman" pitchFamily="18" charset="0"/>
                <a:cs typeface="Times New Roman" pitchFamily="18" charset="0"/>
              </a:rPr>
              <a:t> tai…</a:t>
            </a:r>
          </a:p>
        </p:txBody>
      </p:sp>
      <p:sp>
        <p:nvSpPr>
          <p:cNvPr id="32" name="Rectangle 31"/>
          <p:cNvSpPr>
            <a:spLocks noChangeArrowheads="1"/>
          </p:cNvSpPr>
          <p:nvPr/>
        </p:nvSpPr>
        <p:spPr bwMode="auto">
          <a:xfrm>
            <a:off x="5715000" y="3962400"/>
            <a:ext cx="3149600" cy="990600"/>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Rét</a:t>
            </a:r>
            <a:r>
              <a:rPr lang="en-US" sz="2800" b="1"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ngọt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hanh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ẩm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ướt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nóng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bức</a:t>
            </a:r>
            <a:r>
              <a:rPr lang="en-US" sz="2800" b="1" i="1" dirty="0">
                <a:latin typeface="Times New Roman" pitchFamily="18" charset="0"/>
                <a:cs typeface="Times New Roman" pitchFamily="18" charset="0"/>
              </a:rPr>
              <a:t>, …</a:t>
            </a:r>
          </a:p>
        </p:txBody>
      </p:sp>
      <p:cxnSp>
        <p:nvCxnSpPr>
          <p:cNvPr id="34" name="Straight Arrow Connector 33"/>
          <p:cNvCxnSpPr>
            <a:cxnSpLocks noChangeShapeType="1"/>
            <a:endCxn id="28" idx="1"/>
          </p:cNvCxnSpPr>
          <p:nvPr/>
        </p:nvCxnSpPr>
        <p:spPr bwMode="auto">
          <a:xfrm>
            <a:off x="4876800" y="1327150"/>
            <a:ext cx="762000" cy="6350"/>
          </a:xfrm>
          <a:prstGeom prst="straightConnector1">
            <a:avLst/>
          </a:prstGeom>
          <a:noFill/>
          <a:ln w="38100" algn="ctr">
            <a:solidFill>
              <a:schemeClr val="tx1"/>
            </a:solidFill>
            <a:round/>
            <a:headEnd/>
            <a:tailEnd type="triangle" w="med" len="med"/>
          </a:ln>
          <a:effectLst/>
        </p:spPr>
      </p:cxnSp>
      <p:cxnSp>
        <p:nvCxnSpPr>
          <p:cNvPr id="37" name="Straight Arrow Connector 36"/>
          <p:cNvCxnSpPr>
            <a:cxnSpLocks noChangeShapeType="1"/>
            <a:endCxn id="30" idx="1"/>
          </p:cNvCxnSpPr>
          <p:nvPr/>
        </p:nvCxnSpPr>
        <p:spPr bwMode="auto">
          <a:xfrm>
            <a:off x="5029200" y="2925764"/>
            <a:ext cx="685800" cy="7936"/>
          </a:xfrm>
          <a:prstGeom prst="straightConnector1">
            <a:avLst/>
          </a:prstGeom>
          <a:noFill/>
          <a:ln w="38100" algn="ctr">
            <a:solidFill>
              <a:schemeClr val="tx1"/>
            </a:solidFill>
            <a:round/>
            <a:headEnd/>
            <a:tailEnd type="triangle" w="med" len="med"/>
          </a:ln>
          <a:effectLst/>
        </p:spPr>
      </p:cxnSp>
      <p:cxnSp>
        <p:nvCxnSpPr>
          <p:cNvPr id="39" name="Straight Arrow Connector 38"/>
          <p:cNvCxnSpPr>
            <a:cxnSpLocks noChangeShapeType="1"/>
            <a:stCxn id="4" idx="3"/>
          </p:cNvCxnSpPr>
          <p:nvPr/>
        </p:nvCxnSpPr>
        <p:spPr bwMode="auto">
          <a:xfrm>
            <a:off x="5105400" y="4486275"/>
            <a:ext cx="619125" cy="9525"/>
          </a:xfrm>
          <a:prstGeom prst="straightConnector1">
            <a:avLst/>
          </a:prstGeom>
          <a:noFill/>
          <a:ln w="38100" algn="ctr">
            <a:solidFill>
              <a:schemeClr val="tx1"/>
            </a:solidFill>
            <a:round/>
            <a:headEnd/>
            <a:tailEnd type="triangle" w="med" len="med"/>
          </a:ln>
          <a:effectLst/>
        </p:spPr>
      </p:cxnSp>
      <p:sp>
        <p:nvSpPr>
          <p:cNvPr id="16" name="TextBox 15"/>
          <p:cNvSpPr txBox="1">
            <a:spLocks noChangeArrowheads="1"/>
          </p:cNvSpPr>
          <p:nvPr/>
        </p:nvSpPr>
        <p:spPr bwMode="auto">
          <a:xfrm>
            <a:off x="76200" y="76200"/>
            <a:ext cx="1371600" cy="553998"/>
          </a:xfrm>
          <a:prstGeom prst="rect">
            <a:avLst/>
          </a:prstGeom>
          <a:noFill/>
          <a:ln w="9525">
            <a:noFill/>
            <a:miter lim="800000"/>
            <a:headEnd/>
            <a:tailEnd/>
          </a:ln>
        </p:spPr>
        <p:txBody>
          <a:bodyPr wrap="square">
            <a:spAutoFit/>
          </a:bodyPr>
          <a:lstStyle/>
          <a:p>
            <a:r>
              <a:rPr lang="en-US" sz="3000" b="1" u="sng" dirty="0" err="1">
                <a:solidFill>
                  <a:srgbClr val="006600"/>
                </a:solidFill>
                <a:latin typeface="Times New Roman" panose="02020603050405020304" pitchFamily="18" charset="0"/>
                <a:cs typeface="Times New Roman" panose="02020603050405020304" pitchFamily="18" charset="0"/>
              </a:rPr>
              <a:t>Ví</a:t>
            </a:r>
            <a:r>
              <a:rPr lang="en-US" sz="3000" b="1" u="sng" dirty="0">
                <a:solidFill>
                  <a:srgbClr val="006600"/>
                </a:solidFill>
                <a:latin typeface="Times New Roman" panose="02020603050405020304" pitchFamily="18" charset="0"/>
                <a:cs typeface="Times New Roman" panose="02020603050405020304" pitchFamily="18" charset="0"/>
              </a:rPr>
              <a:t> </a:t>
            </a:r>
            <a:r>
              <a:rPr lang="en-US" sz="3000" b="1" u="sng" dirty="0" err="1">
                <a:solidFill>
                  <a:srgbClr val="006600"/>
                </a:solidFill>
                <a:latin typeface="Times New Roman" panose="02020603050405020304" pitchFamily="18" charset="0"/>
                <a:cs typeface="Times New Roman" panose="02020603050405020304" pitchFamily="18" charset="0"/>
              </a:rPr>
              <a:t>dụ</a:t>
            </a:r>
            <a:r>
              <a:rPr lang="en-US" sz="3000" b="1" u="sng" dirty="0">
                <a:solidFill>
                  <a:srgbClr val="0066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1000"/>
                                        <p:tgtEl>
                                          <p:spTgt spid="34"/>
                                        </p:tgtEl>
                                      </p:cBhvr>
                                    </p:animEffect>
                                    <p:anim calcmode="lin" valueType="num">
                                      <p:cBhvr>
                                        <p:cTn id="25" dur="1000" fill="hold"/>
                                        <p:tgtEl>
                                          <p:spTgt spid="34"/>
                                        </p:tgtEl>
                                        <p:attrNameLst>
                                          <p:attrName>ppt_x</p:attrName>
                                        </p:attrNameLst>
                                      </p:cBhvr>
                                      <p:tavLst>
                                        <p:tav tm="0">
                                          <p:val>
                                            <p:strVal val="#ppt_x"/>
                                          </p:val>
                                        </p:tav>
                                        <p:tav tm="100000">
                                          <p:val>
                                            <p:strVal val="#ppt_x"/>
                                          </p:val>
                                        </p:tav>
                                      </p:tavLst>
                                    </p:anim>
                                    <p:anim calcmode="lin" valueType="num">
                                      <p:cBhvr>
                                        <p:cTn id="26" dur="1000" fill="hold"/>
                                        <p:tgtEl>
                                          <p:spTgt spid="34"/>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1000"/>
                                        <p:tgtEl>
                                          <p:spTgt spid="28"/>
                                        </p:tgtEl>
                                      </p:cBhvr>
                                    </p:animEffect>
                                    <p:anim calcmode="lin" valueType="num">
                                      <p:cBhvr>
                                        <p:cTn id="30" dur="1000" fill="hold"/>
                                        <p:tgtEl>
                                          <p:spTgt spid="28"/>
                                        </p:tgtEl>
                                        <p:attrNameLst>
                                          <p:attrName>ppt_x</p:attrName>
                                        </p:attrNameLst>
                                      </p:cBhvr>
                                      <p:tavLst>
                                        <p:tav tm="0">
                                          <p:val>
                                            <p:strVal val="#ppt_x"/>
                                          </p:val>
                                        </p:tav>
                                        <p:tav tm="100000">
                                          <p:val>
                                            <p:strVal val="#ppt_x"/>
                                          </p:val>
                                        </p:tav>
                                      </p:tavLst>
                                    </p:anim>
                                    <p:anim calcmode="lin" valueType="num">
                                      <p:cBhvr>
                                        <p:cTn id="3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1000"/>
                                        <p:tgtEl>
                                          <p:spTgt spid="6"/>
                                        </p:tgtEl>
                                      </p:cBhvr>
                                    </p:animEffect>
                                    <p:anim calcmode="lin" valueType="num">
                                      <p:cBhvr>
                                        <p:cTn id="42" dur="1000" fill="hold"/>
                                        <p:tgtEl>
                                          <p:spTgt spid="6"/>
                                        </p:tgtEl>
                                        <p:attrNameLst>
                                          <p:attrName>ppt_x</p:attrName>
                                        </p:attrNameLst>
                                      </p:cBhvr>
                                      <p:tavLst>
                                        <p:tav tm="0">
                                          <p:val>
                                            <p:strVal val="#ppt_x"/>
                                          </p:val>
                                        </p:tav>
                                        <p:tav tm="100000">
                                          <p:val>
                                            <p:strVal val="#ppt_x"/>
                                          </p:val>
                                        </p:tav>
                                      </p:tavLst>
                                    </p:anim>
                                    <p:anim calcmode="lin" valueType="num">
                                      <p:cBhvr>
                                        <p:cTn id="4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nodeType="click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tgtEl>
                                        <p:attrNameLst>
                                          <p:attrName>style.visibility</p:attrName>
                                        </p:attrNameLst>
                                      </p:cBhvr>
                                      <p:to>
                                        <p:strVal val="visible"/>
                                      </p:to>
                                    </p:set>
                                    <p:animEffect transition="in" filter="fade">
                                      <p:cBhvr>
                                        <p:cTn id="65" dur="1000"/>
                                        <p:tgtEl>
                                          <p:spTgt spid="4"/>
                                        </p:tgtEl>
                                      </p:cBhvr>
                                    </p:animEffect>
                                    <p:anim calcmode="lin" valueType="num">
                                      <p:cBhvr>
                                        <p:cTn id="66" dur="1000" fill="hold"/>
                                        <p:tgtEl>
                                          <p:spTgt spid="4"/>
                                        </p:tgtEl>
                                        <p:attrNameLst>
                                          <p:attrName>ppt_x</p:attrName>
                                        </p:attrNameLst>
                                      </p:cBhvr>
                                      <p:tavLst>
                                        <p:tav tm="0">
                                          <p:val>
                                            <p:strVal val="#ppt_x"/>
                                          </p:val>
                                        </p:tav>
                                        <p:tav tm="100000">
                                          <p:val>
                                            <p:strVal val="#ppt_x"/>
                                          </p:val>
                                        </p:tav>
                                      </p:tavLst>
                                    </p:anim>
                                    <p:anim calcmode="lin" valueType="num">
                                      <p:cBhvr>
                                        <p:cTn id="6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2" presetClass="entr" presetSubtype="0" fill="hold" nodeType="click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28" grpId="0" animBg="1"/>
      <p:bldP spid="30" grpId="0" animBg="1"/>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smtClean="0">
                <a:latin typeface="Times New Roman" pitchFamily="18" charset="0"/>
                <a:cs typeface="Arial" charset="0"/>
              </a:rPr>
              <a:t>Tiết</a:t>
            </a:r>
            <a:r>
              <a:rPr lang="en-US" altLang="en-US" sz="2600" b="1" u="sng" dirty="0" smtClean="0">
                <a:latin typeface="Times New Roman" pitchFamily="18" charset="0"/>
                <a:cs typeface="Arial" charset="0"/>
              </a:rPr>
              <a:t>: 11</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3" name="Text Box 17"/>
          <p:cNvSpPr txBox="1">
            <a:spLocks noChangeArrowheads="1"/>
          </p:cNvSpPr>
          <p:nvPr/>
        </p:nvSpPr>
        <p:spPr bwMode="auto">
          <a:xfrm>
            <a:off x="381000" y="25908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5" name="Text Box 15"/>
          <p:cNvSpPr txBox="1">
            <a:spLocks noChangeArrowheads="1"/>
          </p:cNvSpPr>
          <p:nvPr/>
        </p:nvSpPr>
        <p:spPr bwMode="auto">
          <a:xfrm>
            <a:off x="363538" y="16764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16764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dirty="0">
                <a:solidFill>
                  <a:srgbClr val="000099"/>
                </a:solidFill>
                <a:latin typeface="Times New Roman" pitchFamily="18" charset="0"/>
                <a:cs typeface="Arial" charset="0"/>
              </a:rPr>
              <a:t>(</a:t>
            </a:r>
            <a:r>
              <a:rPr lang="en-US" altLang="en-US" sz="2800" dirty="0" err="1">
                <a:solidFill>
                  <a:srgbClr val="000099"/>
                </a:solidFill>
                <a:latin typeface="Times New Roman" pitchFamily="18" charset="0"/>
                <a:cs typeface="Arial" charset="0"/>
              </a:rPr>
              <a:t>Sgk</a:t>
            </a:r>
            <a:r>
              <a:rPr lang="en-US" altLang="en-US" sz="2800" dirty="0">
                <a:solidFill>
                  <a:srgbClr val="000099"/>
                </a:solidFill>
                <a:latin typeface="Times New Roman" pitchFamily="18" charset="0"/>
                <a:cs typeface="Arial" charset="0"/>
              </a:rPr>
              <a:t> </a:t>
            </a:r>
            <a:r>
              <a:rPr lang="en-US" altLang="en-US" sz="2800" dirty="0" err="1">
                <a:solidFill>
                  <a:srgbClr val="000099"/>
                </a:solidFill>
                <a:latin typeface="Times New Roman" pitchFamily="18" charset="0"/>
                <a:cs typeface="Arial" charset="0"/>
              </a:rPr>
              <a:t>Tr</a:t>
            </a:r>
            <a:r>
              <a:rPr lang="en-US" altLang="en-US" sz="2800" dirty="0">
                <a:solidFill>
                  <a:srgbClr val="000099"/>
                </a:solidFill>
                <a:latin typeface="Times New Roman" pitchFamily="18" charset="0"/>
                <a:cs typeface="Arial" charset="0"/>
              </a:rPr>
              <a:t> 10)</a:t>
            </a:r>
          </a:p>
        </p:txBody>
      </p:sp>
      <p:sp>
        <p:nvSpPr>
          <p:cNvPr id="17" name="Text Box 15"/>
          <p:cNvSpPr txBox="1">
            <a:spLocks noChangeArrowheads="1"/>
          </p:cNvSpPr>
          <p:nvPr/>
        </p:nvSpPr>
        <p:spPr bwMode="auto">
          <a:xfrm>
            <a:off x="343437" y="2143125"/>
            <a:ext cx="17901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000099"/>
                </a:solidFill>
                <a:latin typeface="Times New Roman" pitchFamily="18" charset="0"/>
              </a:rPr>
              <a:t>3. </a:t>
            </a:r>
            <a:r>
              <a:rPr lang="en-US" altLang="en-US" sz="2800" b="1" i="0" u="sng" dirty="0" err="1" smtClean="0">
                <a:solidFill>
                  <a:srgbClr val="000099"/>
                </a:solidFill>
                <a:latin typeface="Times New Roman" pitchFamily="18" charset="0"/>
              </a:rPr>
              <a:t>Lưu</a:t>
            </a:r>
            <a:r>
              <a:rPr lang="en-US" altLang="en-US" sz="2800" b="1" i="0" u="sng" dirty="0" smtClean="0">
                <a:solidFill>
                  <a:srgbClr val="000099"/>
                </a:solidFill>
                <a:latin typeface="Times New Roman" pitchFamily="18" charset="0"/>
              </a:rPr>
              <a:t> ý:</a:t>
            </a:r>
            <a:endParaRPr lang="en-US" altLang="en-US" sz="2800" i="0" dirty="0">
              <a:solidFill>
                <a:srgbClr val="000099"/>
              </a:solidFill>
              <a:latin typeface="Times New Roman" pitchFamily="18" charset="0"/>
            </a:endParaRPr>
          </a:p>
        </p:txBody>
      </p:sp>
      <p:sp>
        <p:nvSpPr>
          <p:cNvPr id="12" name="Text Box 17"/>
          <p:cNvSpPr txBox="1">
            <a:spLocks noChangeArrowheads="1"/>
          </p:cNvSpPr>
          <p:nvPr/>
        </p:nvSpPr>
        <p:spPr bwMode="auto">
          <a:xfrm>
            <a:off x="381000" y="2981980"/>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smtClean="0">
                <a:latin typeface="Times New Roman" pitchFamily="18" charset="0"/>
                <a:cs typeface="Times New Roman" pitchFamily="18" charset="0"/>
              </a:rPr>
              <a:t>Một </a:t>
            </a:r>
            <a:r>
              <a:rPr lang="nl-NL" sz="2800" dirty="0">
                <a:latin typeface="Times New Roman" pitchFamily="18" charset="0"/>
                <a:cs typeface="Times New Roman" pitchFamily="18" charset="0"/>
              </a:rPr>
              <a:t>trường từ vựng có thể bao gồm những từ khác biệt nhau về từ loại</a:t>
            </a:r>
            <a:r>
              <a:rPr lang="nl-NL" sz="2800" dirty="0" smtClean="0">
                <a:latin typeface="Times New Roman" pitchFamily="18" charset="0"/>
                <a:cs typeface="Times New Roman" pitchFamily="18" charset="0"/>
              </a:rPr>
              <a:t>.</a:t>
            </a:r>
            <a:endParaRPr lang="nl-NL" sz="2800" dirty="0">
              <a:latin typeface="Times New Roman" pitchFamily="18" charset="0"/>
              <a:cs typeface="Times New Roman" pitchFamily="18" charset="0"/>
            </a:endParaRPr>
          </a:p>
        </p:txBody>
      </p:sp>
      <p:sp>
        <p:nvSpPr>
          <p:cNvPr id="14" name="Text Box 17"/>
          <p:cNvSpPr txBox="1">
            <a:spLocks noChangeArrowheads="1"/>
          </p:cNvSpPr>
          <p:nvPr/>
        </p:nvSpPr>
        <p:spPr bwMode="auto">
          <a:xfrm>
            <a:off x="381000" y="38100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a:latin typeface="Times New Roman" pitchFamily="18" charset="0"/>
                <a:cs typeface="Times New Roman" pitchFamily="18" charset="0"/>
              </a:rPr>
              <a:t>Một từ có thể thuộc nhiều trường từ vựng khác nhau</a:t>
            </a:r>
            <a:r>
              <a:rPr lang="nl-NL" sz="2800" dirty="0" smtClean="0">
                <a:latin typeface="Times New Roman" pitchFamily="18" charset="0"/>
                <a:cs typeface="Times New Roman" pitchFamily="18" charset="0"/>
              </a:rPr>
              <a:t>.</a:t>
            </a:r>
            <a:endParaRPr lang="nl-NL" sz="2800" dirty="0">
              <a:latin typeface="Times New Roman" pitchFamily="18" charset="0"/>
              <a:cs typeface="Times New Roman" pitchFamily="18" charset="0"/>
            </a:endParaRPr>
          </a:p>
        </p:txBody>
      </p:sp>
      <p:grpSp>
        <p:nvGrpSpPr>
          <p:cNvPr id="18" name="Group 4"/>
          <p:cNvGrpSpPr>
            <a:grpSpLocks/>
          </p:cNvGrpSpPr>
          <p:nvPr/>
        </p:nvGrpSpPr>
        <p:grpSpPr bwMode="auto">
          <a:xfrm>
            <a:off x="33338" y="6126162"/>
            <a:ext cx="9037637" cy="655638"/>
            <a:chOff x="67" y="3188"/>
            <a:chExt cx="5693" cy="1132"/>
          </a:xfrm>
        </p:grpSpPr>
        <p:pic>
          <p:nvPicPr>
            <p:cNvPr id="19"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6464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6200" y="149959"/>
            <a:ext cx="8915400" cy="6555641"/>
          </a:xfrm>
          <a:prstGeom prst="rect">
            <a:avLst/>
          </a:prstGeom>
          <a:noFill/>
          <a:ln w="9525">
            <a:noFill/>
            <a:miter lim="800000"/>
            <a:headEnd/>
            <a:tailEnd/>
          </a:ln>
        </p:spPr>
        <p:txBody>
          <a:bodyPr wrap="square">
            <a:spAutoFit/>
          </a:bodyPr>
          <a:lstStyle/>
          <a:p>
            <a:pPr algn="just"/>
            <a:r>
              <a:rPr lang="en-US" sz="2800" b="1" u="sng" dirty="0" err="1">
                <a:solidFill>
                  <a:srgbClr val="003FBC"/>
                </a:solidFill>
                <a:latin typeface="Times New Roman" pitchFamily="18" charset="0"/>
                <a:cs typeface="Times New Roman" pitchFamily="18" charset="0"/>
              </a:rPr>
              <a:t>Ví</a:t>
            </a:r>
            <a:r>
              <a:rPr lang="en-US" sz="2800" b="1" u="sng" dirty="0">
                <a:solidFill>
                  <a:srgbClr val="003FBC"/>
                </a:solidFill>
                <a:latin typeface="Times New Roman" pitchFamily="18" charset="0"/>
                <a:cs typeface="Times New Roman" pitchFamily="18" charset="0"/>
              </a:rPr>
              <a:t> </a:t>
            </a:r>
            <a:r>
              <a:rPr lang="en-US" sz="2800" b="1" u="sng" dirty="0" err="1">
                <a:solidFill>
                  <a:srgbClr val="003FBC"/>
                </a:solidFill>
                <a:latin typeface="Times New Roman" pitchFamily="18" charset="0"/>
                <a:cs typeface="Times New Roman" pitchFamily="18" charset="0"/>
              </a:rPr>
              <a:t>dụ</a:t>
            </a:r>
            <a:r>
              <a:rPr lang="en-US" sz="2800" b="1" u="sng" dirty="0">
                <a:solidFill>
                  <a:srgbClr val="003FBC"/>
                </a:solidFill>
                <a:latin typeface="Times New Roman" pitchFamily="18" charset="0"/>
                <a:cs typeface="Times New Roman" pitchFamily="18" charset="0"/>
              </a:rPr>
              <a:t>:</a:t>
            </a:r>
          </a:p>
          <a:p>
            <a:pPr algn="just"/>
            <a:r>
              <a:rPr lang="en-US" sz="2800" b="1" i="1" dirty="0">
                <a:solidFill>
                  <a:srgbClr val="0070C0"/>
                </a:solidFill>
                <a:latin typeface="Times New Roman" pitchFamily="18" charset="0"/>
                <a:cs typeface="Times New Roman" pitchFamily="18" charset="0"/>
              </a:rPr>
              <a:t>   </a:t>
            </a:r>
            <a:r>
              <a:rPr lang="en-US" sz="2800" dirty="0">
                <a:latin typeface="Times New Roman" pitchFamily="18" charset="0"/>
                <a:cs typeface="Times New Roman" pitchFamily="18" charset="0"/>
              </a:rPr>
              <a:t>Con </a:t>
            </a:r>
            <a:r>
              <a:rPr lang="en-US" sz="2800" dirty="0" err="1">
                <a:latin typeface="Times New Roman" pitchFamily="18" charset="0"/>
                <a:cs typeface="Times New Roman" pitchFamily="18" charset="0"/>
              </a:rPr>
              <a:t>chó</a:t>
            </a:r>
            <a:r>
              <a:rPr lang="en-US" sz="2800" dirty="0">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tưởng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vẫy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nạt</a:t>
            </a:r>
            <a:r>
              <a:rPr lang="en-US" sz="2800" dirty="0">
                <a:latin typeface="Times New Roman" pitchFamily="18" charset="0"/>
                <a:cs typeface="Times New Roman" pitchFamily="18" charset="0"/>
              </a:rPr>
              <a:t> to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nữa</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Mừng</a:t>
            </a:r>
            <a:r>
              <a:rPr lang="en-US" sz="2800" dirty="0">
                <a:latin typeface="Times New Roman" pitchFamily="18" charset="0"/>
                <a:cs typeface="Times New Roman" pitchFamily="18" charset="0"/>
              </a:rPr>
              <a:t> à? </a:t>
            </a:r>
            <a:r>
              <a:rPr lang="en-US" sz="2800" dirty="0" err="1">
                <a:latin typeface="Times New Roman" pitchFamily="18" charset="0"/>
                <a:cs typeface="Times New Roman" pitchFamily="18" charset="0"/>
              </a:rPr>
              <a:t>Vẫy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đuôi</a:t>
            </a:r>
            <a:r>
              <a:rPr lang="en-US" sz="2800" dirty="0">
                <a:latin typeface="Times New Roman" pitchFamily="18" charset="0"/>
                <a:cs typeface="Times New Roman" pitchFamily="18" charset="0"/>
              </a:rPr>
              <a:t> à? </a:t>
            </a:r>
            <a:r>
              <a:rPr lang="en-US" sz="2800" dirty="0" err="1">
                <a:latin typeface="Times New Roman" pitchFamily="18" charset="0"/>
                <a:cs typeface="Times New Roman" pitchFamily="18" charset="0"/>
              </a:rPr>
              <a:t>Vẫy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giết</a:t>
            </a:r>
            <a:r>
              <a:rPr lang="en-US" sz="2800" dirty="0">
                <a:latin typeface="Times New Roman" pitchFamily="18" charset="0"/>
                <a:cs typeface="Times New Roman" pitchFamily="18" charset="0"/>
              </a:rPr>
              <a:t>! Cho </a:t>
            </a:r>
            <a:r>
              <a:rPr lang="en-US" sz="2800" dirty="0" err="1">
                <a:latin typeface="Times New Roman" pitchFamily="18" charset="0"/>
                <a:cs typeface="Times New Roman" pitchFamily="18" charset="0"/>
              </a:rPr>
              <a:t>cậu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chết</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quá</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chó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vẫy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nhè</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dí</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 À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À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ngoan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lắm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nuôi</a:t>
            </a:r>
            <a:r>
              <a:rPr lang="en-US" sz="2800" dirty="0">
                <a:latin typeface="Times New Roman" pitchFamily="18" charset="0"/>
                <a:cs typeface="Times New Roman" pitchFamily="18" charset="0"/>
              </a:rPr>
              <a:t>…</a:t>
            </a:r>
          </a:p>
          <a:p>
            <a:pPr algn="just"/>
            <a:r>
              <a:rPr lang="en-US" sz="2800" b="1" i="1" dirty="0">
                <a:solidFill>
                  <a:srgbClr val="0070C0"/>
                </a:solidFill>
                <a:latin typeface="Times New Roman" pitchFamily="18" charset="0"/>
                <a:cs typeface="Times New Roman" pitchFamily="18" charset="0"/>
              </a:rPr>
              <a:t>                                </a:t>
            </a:r>
            <a:r>
              <a:rPr lang="en-US" sz="2800" b="1" i="1" dirty="0" smtClean="0">
                <a:solidFill>
                  <a:srgbClr val="0070C0"/>
                </a:solidFill>
                <a:latin typeface="Times New Roman" pitchFamily="18" charset="0"/>
                <a:cs typeface="Times New Roman" pitchFamily="18" charset="0"/>
              </a:rPr>
              <a:t>                        </a:t>
            </a:r>
            <a:r>
              <a:rPr lang="en-US" sz="2600" i="1" dirty="0" smtClean="0">
                <a:solidFill>
                  <a:srgbClr val="006600"/>
                </a:solidFill>
                <a:latin typeface="Times New Roman" pitchFamily="18" charset="0"/>
                <a:cs typeface="Times New Roman" pitchFamily="18" charset="0"/>
              </a:rPr>
              <a:t>(</a:t>
            </a:r>
            <a:r>
              <a:rPr lang="en-US" sz="2600" dirty="0">
                <a:solidFill>
                  <a:srgbClr val="006600"/>
                </a:solidFill>
                <a:latin typeface="Times New Roman" pitchFamily="18" charset="0"/>
                <a:cs typeface="Times New Roman" pitchFamily="18" charset="0"/>
              </a:rPr>
              <a:t>Nam </a:t>
            </a:r>
            <a:r>
              <a:rPr lang="en-US" sz="2600" dirty="0" smtClean="0">
                <a:solidFill>
                  <a:srgbClr val="006600"/>
                </a:solidFill>
                <a:latin typeface="Times New Roman" pitchFamily="18" charset="0"/>
                <a:cs typeface="Times New Roman" pitchFamily="18" charset="0"/>
              </a:rPr>
              <a:t>Cao</a:t>
            </a:r>
            <a:r>
              <a:rPr lang="en-US" sz="2600" i="1" dirty="0" smtClean="0">
                <a:solidFill>
                  <a:srgbClr val="006600"/>
                </a:solidFill>
                <a:latin typeface="Times New Roman" pitchFamily="18" charset="0"/>
                <a:cs typeface="Times New Roman" pitchFamily="18" charset="0"/>
              </a:rPr>
              <a:t>, </a:t>
            </a:r>
            <a:r>
              <a:rPr lang="en-US" sz="2600" i="1" dirty="0">
                <a:solidFill>
                  <a:srgbClr val="006600"/>
                </a:solidFill>
                <a:latin typeface="Times New Roman" pitchFamily="18" charset="0"/>
                <a:cs typeface="Times New Roman" pitchFamily="18" charset="0"/>
              </a:rPr>
              <a:t>“</a:t>
            </a:r>
            <a:r>
              <a:rPr lang="en-US" sz="2600" i="1" dirty="0" err="1">
                <a:solidFill>
                  <a:srgbClr val="006600"/>
                </a:solidFill>
                <a:latin typeface="Times New Roman" pitchFamily="18" charset="0"/>
                <a:cs typeface="Times New Roman" pitchFamily="18" charset="0"/>
              </a:rPr>
              <a:t>Lão</a:t>
            </a:r>
            <a:r>
              <a:rPr lang="en-US" sz="2600" i="1" dirty="0">
                <a:solidFill>
                  <a:srgbClr val="006600"/>
                </a:solidFill>
                <a:latin typeface="Times New Roman" pitchFamily="18" charset="0"/>
                <a:cs typeface="Times New Roman" pitchFamily="18" charset="0"/>
              </a:rPr>
              <a:t> </a:t>
            </a:r>
            <a:r>
              <a:rPr lang="en-US" sz="2600" i="1" dirty="0" err="1">
                <a:solidFill>
                  <a:srgbClr val="006600"/>
                </a:solidFill>
                <a:latin typeface="Times New Roman" pitchFamily="18" charset="0"/>
                <a:cs typeface="Times New Roman" pitchFamily="18" charset="0"/>
              </a:rPr>
              <a:t>Hạc</a:t>
            </a:r>
            <a:r>
              <a:rPr lang="en-US" sz="2600" i="1" dirty="0">
                <a:solidFill>
                  <a:srgbClr val="006600"/>
                </a:solidFill>
                <a:latin typeface="Times New Roman" pitchFamily="18" charset="0"/>
                <a:cs typeface="Times New Roman" pitchFamily="18" charset="0"/>
              </a:rPr>
              <a:t>”)</a:t>
            </a:r>
          </a:p>
          <a:p>
            <a:pPr algn="just"/>
            <a:r>
              <a:rPr lang="en-US" sz="2800" b="1" dirty="0">
                <a:solidFill>
                  <a:srgbClr val="000099"/>
                </a:solidFill>
                <a:latin typeface="Times New Roman" pitchFamily="18" charset="0"/>
                <a:cs typeface="Times New Roman" pitchFamily="18" charset="0"/>
              </a:rPr>
              <a:t>=&gt; </a:t>
            </a:r>
            <a:r>
              <a:rPr lang="en-US" sz="2800" b="1" dirty="0" err="1" smtClean="0">
                <a:solidFill>
                  <a:srgbClr val="000099"/>
                </a:solidFill>
                <a:latin typeface="Times New Roman" pitchFamily="18" charset="0"/>
                <a:cs typeface="Times New Roman" pitchFamily="18" charset="0"/>
              </a:rPr>
              <a:t>Trường</a:t>
            </a:r>
            <a:r>
              <a:rPr lang="en-US" sz="2800" b="1" dirty="0" smtClean="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từ</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vựng</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người</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chuyển</a:t>
            </a:r>
            <a:r>
              <a:rPr lang="en-US" sz="2800" b="1" dirty="0">
                <a:solidFill>
                  <a:srgbClr val="000099"/>
                </a:solidFill>
                <a:latin typeface="Times New Roman" pitchFamily="18" charset="0"/>
                <a:cs typeface="Times New Roman" pitchFamily="18" charset="0"/>
              </a:rPr>
              <a:t> sang </a:t>
            </a:r>
            <a:r>
              <a:rPr lang="en-US" sz="2800" b="1" dirty="0" err="1">
                <a:solidFill>
                  <a:srgbClr val="000099"/>
                </a:solidFill>
                <a:latin typeface="Times New Roman" pitchFamily="18" charset="0"/>
                <a:cs typeface="Times New Roman" pitchFamily="18" charset="0"/>
              </a:rPr>
              <a:t>trường</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từ</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vựng</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thú</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vật</a:t>
            </a:r>
            <a:r>
              <a:rPr lang="en-US" sz="2800" b="1" dirty="0">
                <a:solidFill>
                  <a:srgbClr val="000099"/>
                </a:solidFill>
                <a:latin typeface="Times New Roman" pitchFamily="18" charset="0"/>
                <a:cs typeface="Times New Roman" pitchFamily="18" charset="0"/>
              </a:rPr>
              <a:t>” </a:t>
            </a:r>
            <a:r>
              <a:rPr lang="en-US" sz="2800" b="1" dirty="0" err="1" smtClean="0">
                <a:solidFill>
                  <a:srgbClr val="000099"/>
                </a:solidFill>
                <a:latin typeface="Times New Roman" pitchFamily="18" charset="0"/>
                <a:cs typeface="Times New Roman" pitchFamily="18" charset="0"/>
              </a:rPr>
              <a:t>để</a:t>
            </a:r>
            <a:r>
              <a:rPr lang="en-US" sz="2800" b="1" dirty="0" smtClean="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nhân</a:t>
            </a:r>
            <a:r>
              <a:rPr lang="en-US" sz="2800" b="1" dirty="0">
                <a:solidFill>
                  <a:srgbClr val="000099"/>
                </a:solidFill>
                <a:latin typeface="Times New Roman" pitchFamily="18" charset="0"/>
                <a:cs typeface="Times New Roman" pitchFamily="18" charset="0"/>
              </a:rPr>
              <a:t> </a:t>
            </a:r>
            <a:r>
              <a:rPr lang="en-US" sz="2800" b="1" dirty="0" err="1">
                <a:solidFill>
                  <a:srgbClr val="000099"/>
                </a:solidFill>
                <a:latin typeface="Times New Roman" pitchFamily="18" charset="0"/>
                <a:cs typeface="Times New Roman" pitchFamily="18" charset="0"/>
              </a:rPr>
              <a:t>hoá</a:t>
            </a:r>
            <a:endParaRPr lang="en-US" sz="2800" b="1" dirty="0">
              <a:solidFill>
                <a:srgbClr val="000099"/>
              </a:solidFill>
              <a:latin typeface="Times New Roman" pitchFamily="18" charset="0"/>
              <a:cs typeface="Times New Roman" pitchFamily="18" charset="0"/>
            </a:endParaRPr>
          </a:p>
          <a:p>
            <a:pPr algn="just"/>
            <a:endParaRPr lang="en-US" sz="2800" b="1" i="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down)">
                                      <p:cBhvr>
                                        <p:cTn id="14" dur="500"/>
                                        <p:tgtEl>
                                          <p:spTgt spid="2">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checkerboard(across)">
                                      <p:cBhvr>
                                        <p:cTn id="19" dur="500"/>
                                        <p:tgtEl>
                                          <p:spTgt spid="2">
                                            <p:txEl>
                                              <p:pRg st="1" end="1"/>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heckerboard(across)">
                                      <p:cBhvr>
                                        <p:cTn id="22" dur="500"/>
                                        <p:tgtEl>
                                          <p:spTgt spid="2">
                                            <p:txEl>
                                              <p:pRg st="2" end="2"/>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checkerboard(across)">
                                      <p:cBhvr>
                                        <p:cTn id="25" dur="500"/>
                                        <p:tgtEl>
                                          <p:spTgt spid="2">
                                            <p:txEl>
                                              <p:pRg st="3" end="3"/>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checkerboard(across)">
                                      <p:cBhvr>
                                        <p:cTn id="28" dur="500"/>
                                        <p:tgtEl>
                                          <p:spTgt spid="2">
                                            <p:txEl>
                                              <p:pRg st="4" end="4"/>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checkerboard(across)">
                                      <p:cBhvr>
                                        <p:cTn id="31" dur="500"/>
                                        <p:tgtEl>
                                          <p:spTgt spid="2">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nodeType="click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checkerboard(across)">
                                      <p:cBhvr>
                                        <p:cTn id="36"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7" name="Picture 5" descr="GUESTA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1913" y="0"/>
            <a:ext cx="8382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3" name="Text Box 17"/>
          <p:cNvSpPr txBox="1">
            <a:spLocks noChangeArrowheads="1"/>
          </p:cNvSpPr>
          <p:nvPr/>
        </p:nvSpPr>
        <p:spPr bwMode="auto">
          <a:xfrm>
            <a:off x="381000" y="25908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5" name="Text Box 15"/>
          <p:cNvSpPr txBox="1">
            <a:spLocks noChangeArrowheads="1"/>
          </p:cNvSpPr>
          <p:nvPr/>
        </p:nvSpPr>
        <p:spPr bwMode="auto">
          <a:xfrm>
            <a:off x="363538" y="16764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16764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dirty="0">
                <a:solidFill>
                  <a:srgbClr val="000099"/>
                </a:solidFill>
                <a:latin typeface="Times New Roman" pitchFamily="18" charset="0"/>
                <a:cs typeface="Arial" charset="0"/>
              </a:rPr>
              <a:t>(</a:t>
            </a:r>
            <a:r>
              <a:rPr lang="en-US" altLang="en-US" sz="2800" dirty="0" err="1">
                <a:solidFill>
                  <a:srgbClr val="000099"/>
                </a:solidFill>
                <a:latin typeface="Times New Roman" pitchFamily="18" charset="0"/>
                <a:cs typeface="Arial" charset="0"/>
              </a:rPr>
              <a:t>Sgk</a:t>
            </a:r>
            <a:r>
              <a:rPr lang="en-US" altLang="en-US" sz="2800" dirty="0">
                <a:solidFill>
                  <a:srgbClr val="000099"/>
                </a:solidFill>
                <a:latin typeface="Times New Roman" pitchFamily="18" charset="0"/>
                <a:cs typeface="Arial" charset="0"/>
              </a:rPr>
              <a:t> </a:t>
            </a:r>
            <a:r>
              <a:rPr lang="en-US" altLang="en-US" sz="2800" dirty="0" err="1">
                <a:solidFill>
                  <a:srgbClr val="000099"/>
                </a:solidFill>
                <a:latin typeface="Times New Roman" pitchFamily="18" charset="0"/>
                <a:cs typeface="Arial" charset="0"/>
              </a:rPr>
              <a:t>Tr</a:t>
            </a:r>
            <a:r>
              <a:rPr lang="en-US" altLang="en-US" sz="2800" dirty="0">
                <a:solidFill>
                  <a:srgbClr val="000099"/>
                </a:solidFill>
                <a:latin typeface="Times New Roman" pitchFamily="18" charset="0"/>
                <a:cs typeface="Arial" charset="0"/>
              </a:rPr>
              <a:t> 10)</a:t>
            </a:r>
          </a:p>
        </p:txBody>
      </p:sp>
      <p:sp>
        <p:nvSpPr>
          <p:cNvPr id="17" name="Text Box 15"/>
          <p:cNvSpPr txBox="1">
            <a:spLocks noChangeArrowheads="1"/>
          </p:cNvSpPr>
          <p:nvPr/>
        </p:nvSpPr>
        <p:spPr bwMode="auto">
          <a:xfrm>
            <a:off x="343437" y="2143125"/>
            <a:ext cx="17901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000099"/>
                </a:solidFill>
                <a:latin typeface="Times New Roman" pitchFamily="18" charset="0"/>
              </a:rPr>
              <a:t>3. </a:t>
            </a:r>
            <a:r>
              <a:rPr lang="en-US" altLang="en-US" sz="2800" b="1" i="0" u="sng" dirty="0" err="1" smtClean="0">
                <a:solidFill>
                  <a:srgbClr val="000099"/>
                </a:solidFill>
                <a:latin typeface="Times New Roman" pitchFamily="18" charset="0"/>
              </a:rPr>
              <a:t>Lưu</a:t>
            </a:r>
            <a:r>
              <a:rPr lang="en-US" altLang="en-US" sz="2800" b="1" i="0" u="sng" dirty="0" smtClean="0">
                <a:solidFill>
                  <a:srgbClr val="000099"/>
                </a:solidFill>
                <a:latin typeface="Times New Roman" pitchFamily="18" charset="0"/>
              </a:rPr>
              <a:t> ý:</a:t>
            </a:r>
            <a:endParaRPr lang="en-US" altLang="en-US" sz="2800" i="0" dirty="0">
              <a:solidFill>
                <a:srgbClr val="000099"/>
              </a:solidFill>
              <a:latin typeface="Times New Roman" pitchFamily="18" charset="0"/>
            </a:endParaRPr>
          </a:p>
        </p:txBody>
      </p:sp>
      <p:sp>
        <p:nvSpPr>
          <p:cNvPr id="12" name="Text Box 17"/>
          <p:cNvSpPr txBox="1">
            <a:spLocks noChangeArrowheads="1"/>
          </p:cNvSpPr>
          <p:nvPr/>
        </p:nvSpPr>
        <p:spPr bwMode="auto">
          <a:xfrm>
            <a:off x="381000" y="2981980"/>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smtClean="0">
                <a:latin typeface="Times New Roman" pitchFamily="18" charset="0"/>
                <a:cs typeface="Times New Roman" pitchFamily="18" charset="0"/>
              </a:rPr>
              <a:t>Một </a:t>
            </a:r>
            <a:r>
              <a:rPr lang="nl-NL" sz="2800" dirty="0">
                <a:latin typeface="Times New Roman" pitchFamily="18" charset="0"/>
                <a:cs typeface="Times New Roman" pitchFamily="18" charset="0"/>
              </a:rPr>
              <a:t>trường từ vựng có thể bao gồm những từ khác biệt nhau về từ loại</a:t>
            </a:r>
            <a:r>
              <a:rPr lang="nl-NL" sz="2800" dirty="0" smtClean="0">
                <a:latin typeface="Times New Roman" pitchFamily="18" charset="0"/>
                <a:cs typeface="Times New Roman" pitchFamily="18" charset="0"/>
              </a:rPr>
              <a:t>.</a:t>
            </a:r>
            <a:endParaRPr lang="nl-NL" sz="2800" dirty="0">
              <a:latin typeface="Times New Roman" pitchFamily="18" charset="0"/>
              <a:cs typeface="Times New Roman" pitchFamily="18" charset="0"/>
            </a:endParaRPr>
          </a:p>
        </p:txBody>
      </p:sp>
      <p:sp>
        <p:nvSpPr>
          <p:cNvPr id="14" name="Text Box 17"/>
          <p:cNvSpPr txBox="1">
            <a:spLocks noChangeArrowheads="1"/>
          </p:cNvSpPr>
          <p:nvPr/>
        </p:nvSpPr>
        <p:spPr bwMode="auto">
          <a:xfrm>
            <a:off x="381000" y="38100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a:latin typeface="Times New Roman" pitchFamily="18" charset="0"/>
                <a:cs typeface="Times New Roman" pitchFamily="18" charset="0"/>
              </a:rPr>
              <a:t>Một từ có thể thuộc nhiều trường từ vựng khác nhau</a:t>
            </a:r>
            <a:r>
              <a:rPr lang="nl-NL" sz="2800" dirty="0" smtClean="0">
                <a:latin typeface="Times New Roman" pitchFamily="18" charset="0"/>
                <a:cs typeface="Times New Roman" pitchFamily="18" charset="0"/>
              </a:rPr>
              <a:t>.</a:t>
            </a:r>
            <a:endParaRPr lang="nl-NL" sz="2800" dirty="0">
              <a:latin typeface="Times New Roman" pitchFamily="18" charset="0"/>
              <a:cs typeface="Times New Roman" pitchFamily="18" charset="0"/>
            </a:endParaRPr>
          </a:p>
        </p:txBody>
      </p:sp>
      <p:sp>
        <p:nvSpPr>
          <p:cNvPr id="18" name="Text Box 17"/>
          <p:cNvSpPr txBox="1">
            <a:spLocks noChangeArrowheads="1"/>
          </p:cNvSpPr>
          <p:nvPr/>
        </p:nvSpPr>
        <p:spPr bwMode="auto">
          <a:xfrm>
            <a:off x="381000" y="4226938"/>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nl-NL" sz="2800" dirty="0">
                <a:latin typeface="Times New Roman" pitchFamily="18" charset="0"/>
                <a:cs typeface="Times New Roman" pitchFamily="18" charset="0"/>
              </a:rPr>
              <a:t>Chuyển trường từ vựng để tăng thêm tính nghệ thuật của ngôn từ</a:t>
            </a:r>
            <a:r>
              <a:rPr lang="nl-NL"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1990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78729"/>
          </a:xfrm>
          <a:prstGeom prst="rect">
            <a:avLst/>
          </a:prstGeom>
        </p:spPr>
        <p:txBody>
          <a:bodyPr wrap="square">
            <a:spAutoFit/>
          </a:bodyPr>
          <a:lstStyle/>
          <a:p>
            <a:pPr marL="342900" lvl="0" indent="-342900">
              <a:lnSpc>
                <a:spcPct val="90000"/>
              </a:lnSpc>
              <a:spcBef>
                <a:spcPct val="20000"/>
              </a:spcBef>
              <a:defRPr/>
            </a:pPr>
            <a:r>
              <a:rPr lang="en-US" sz="3200" b="1" dirty="0" smtClean="0">
                <a:latin typeface="VNI-Times" pitchFamily="2" charset="0"/>
              </a:rPr>
              <a:t>? </a:t>
            </a:r>
            <a:r>
              <a:rPr lang="en-US" sz="3200" b="1" dirty="0" err="1" smtClean="0">
                <a:latin typeface="VNI-Times" pitchFamily="2" charset="0"/>
              </a:rPr>
              <a:t>Phaân</a:t>
            </a:r>
            <a:r>
              <a:rPr lang="en-US" sz="3200" b="1" dirty="0" smtClean="0">
                <a:latin typeface="VNI-Times" pitchFamily="2" charset="0"/>
              </a:rPr>
              <a:t> </a:t>
            </a:r>
            <a:r>
              <a:rPr lang="en-US" sz="3200" b="1" dirty="0" err="1" smtClean="0">
                <a:latin typeface="VNI-Times" pitchFamily="2" charset="0"/>
              </a:rPr>
              <a:t>bieät</a:t>
            </a:r>
            <a:r>
              <a:rPr lang="en-US" sz="3200" b="1" dirty="0" smtClean="0">
                <a:latin typeface="VNI-Times" pitchFamily="2" charset="0"/>
              </a:rPr>
              <a:t> </a:t>
            </a:r>
            <a:r>
              <a:rPr lang="en-US" sz="3200" b="1" i="1" dirty="0" err="1" smtClean="0">
                <a:solidFill>
                  <a:srgbClr val="FF0000"/>
                </a:solidFill>
                <a:latin typeface="VNI-Times" pitchFamily="2" charset="0"/>
              </a:rPr>
              <a:t>Tröôøng</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töø</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vöïng</a:t>
            </a:r>
            <a:r>
              <a:rPr lang="en-US" sz="3200" b="1" dirty="0" smtClean="0">
                <a:solidFill>
                  <a:srgbClr val="FF0000"/>
                </a:solidFill>
                <a:latin typeface="VNI-Times" pitchFamily="2" charset="0"/>
              </a:rPr>
              <a:t> </a:t>
            </a:r>
            <a:r>
              <a:rPr lang="en-US" sz="3200" b="1" dirty="0" err="1" smtClean="0">
                <a:latin typeface="VNI-Times" pitchFamily="2" charset="0"/>
              </a:rPr>
              <a:t>vaø</a:t>
            </a:r>
            <a:r>
              <a:rPr lang="en-US" sz="3200" b="1" dirty="0" smtClean="0">
                <a:latin typeface="VNI-Times" pitchFamily="2" charset="0"/>
              </a:rPr>
              <a:t> </a:t>
            </a:r>
            <a:r>
              <a:rPr lang="en-US" sz="3200" b="1" i="1" dirty="0" err="1" smtClean="0">
                <a:solidFill>
                  <a:srgbClr val="FF0000"/>
                </a:solidFill>
                <a:latin typeface="VNI-Times" pitchFamily="2" charset="0"/>
              </a:rPr>
              <a:t>Caáp</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ñoä</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khaùi</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quaùt</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cuûa</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nghóa</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töø</a:t>
            </a:r>
            <a:r>
              <a:rPr lang="en-US" sz="3200" b="1" i="1" dirty="0" smtClean="0">
                <a:solidFill>
                  <a:srgbClr val="FF0000"/>
                </a:solidFill>
                <a:latin typeface="VNI-Times" pitchFamily="2" charset="0"/>
              </a:rPr>
              <a:t> </a:t>
            </a:r>
            <a:r>
              <a:rPr lang="en-US" sz="3200" b="1" i="1" dirty="0" err="1" smtClean="0">
                <a:solidFill>
                  <a:srgbClr val="FF0000"/>
                </a:solidFill>
                <a:latin typeface="VNI-Times" pitchFamily="2" charset="0"/>
              </a:rPr>
              <a:t>ngöõ</a:t>
            </a:r>
            <a:r>
              <a:rPr lang="en-US" sz="3200" b="1" i="1" dirty="0" smtClean="0">
                <a:solidFill>
                  <a:srgbClr val="FF0000"/>
                </a:solidFill>
                <a:latin typeface="VNI-Times" pitchFamily="2" charset="0"/>
              </a:rPr>
              <a:t>?</a:t>
            </a:r>
          </a:p>
        </p:txBody>
      </p:sp>
      <p:sp>
        <p:nvSpPr>
          <p:cNvPr id="5" name="Rectangle 4"/>
          <p:cNvSpPr/>
          <p:nvPr/>
        </p:nvSpPr>
        <p:spPr>
          <a:xfrm>
            <a:off x="0" y="990601"/>
            <a:ext cx="4572000" cy="5867400"/>
          </a:xfrm>
          <a:prstGeom prst="rect">
            <a:avLst/>
          </a:prstGeom>
        </p:spPr>
        <p:txBody>
          <a:bodyPr wrap="square">
            <a:spAutoFit/>
          </a:bodyPr>
          <a:lstStyle/>
          <a:p>
            <a:pPr marL="342900" lvl="0" indent="-342900">
              <a:lnSpc>
                <a:spcPct val="90000"/>
              </a:lnSpc>
              <a:spcBef>
                <a:spcPct val="20000"/>
              </a:spcBef>
              <a:defRPr/>
            </a:pPr>
            <a:r>
              <a:rPr lang="en-US" sz="3200" b="1" dirty="0" err="1" smtClean="0">
                <a:solidFill>
                  <a:srgbClr val="FF0000"/>
                </a:solidFill>
                <a:latin typeface="VNI-Times" pitchFamily="2" charset="0"/>
                <a:sym typeface="Wingdings" pitchFamily="2" charset="2"/>
              </a:rPr>
              <a:t>Tröôøng</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töø</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vöïng</a:t>
            </a:r>
            <a:r>
              <a:rPr lang="en-US" sz="3200" b="1" dirty="0" smtClean="0">
                <a:solidFill>
                  <a:srgbClr val="FF0000"/>
                </a:solidFill>
                <a:latin typeface="VNI-Times" pitchFamily="2" charset="0"/>
                <a:sym typeface="Wingdings" pitchFamily="2" charset="2"/>
              </a:rPr>
              <a:t>: </a:t>
            </a:r>
            <a:r>
              <a:rPr lang="en-US" sz="3200" b="1" i="1" dirty="0" err="1" smtClean="0">
                <a:latin typeface="VNI-Times" pitchFamily="2" charset="0"/>
                <a:sym typeface="Wingdings" pitchFamily="2" charset="2"/>
              </a:rPr>
              <a:t>Laø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moät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taäp</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hôïp</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nhöõng</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coù</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ít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nhaát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moät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neùt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chung</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veà</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nghóa</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trong</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ñoù</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caùc</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coù</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theå</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khaùc</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nhau</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veà</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loaïi</a:t>
            </a:r>
            <a:r>
              <a:rPr lang="en-US" sz="3200" b="1" i="1" dirty="0" smtClean="0">
                <a:latin typeface="VNI-Times" pitchFamily="2" charset="0"/>
                <a:sym typeface="Wingdings" pitchFamily="2" charset="2"/>
              </a:rPr>
              <a:t>.</a:t>
            </a:r>
          </a:p>
          <a:p>
            <a:pPr marL="342900" lvl="0" indent="-342900">
              <a:lnSpc>
                <a:spcPct val="90000"/>
              </a:lnSpc>
              <a:spcBef>
                <a:spcPct val="20000"/>
              </a:spcBef>
              <a:defRPr/>
            </a:pPr>
            <a:r>
              <a:rPr lang="en-US" sz="3200" b="1" dirty="0" smtClean="0">
                <a:latin typeface="VNI-Times" pitchFamily="2" charset="0"/>
                <a:sym typeface="Wingdings" pitchFamily="2" charset="2"/>
              </a:rPr>
              <a:t>*V/d: </a:t>
            </a:r>
            <a:r>
              <a:rPr lang="en-US" sz="3200" b="1" dirty="0" err="1" smtClean="0">
                <a:latin typeface="VNI-Times" pitchFamily="2" charset="0"/>
                <a:sym typeface="Wingdings" pitchFamily="2" charset="2"/>
              </a:rPr>
              <a:t>Tröôøng</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töø</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vöïng</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veà</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Caây</a:t>
            </a:r>
            <a:r>
              <a:rPr lang="en-US" sz="3200" b="1" dirty="0" smtClean="0">
                <a:latin typeface="VNI-Times" pitchFamily="2" charset="0"/>
                <a:sym typeface="Wingdings" pitchFamily="2" charset="2"/>
              </a:rPr>
              <a:t>”:</a:t>
            </a:r>
          </a:p>
          <a:p>
            <a:pPr marL="342900" lvl="0" indent="-342900">
              <a:lnSpc>
                <a:spcPct val="90000"/>
              </a:lnSpc>
              <a:spcBef>
                <a:spcPct val="20000"/>
              </a:spcBef>
              <a:defRPr/>
            </a:pP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Boä</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phaän</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cuûa</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caây</a:t>
            </a:r>
            <a:r>
              <a:rPr lang="en-US" sz="3200" b="1" dirty="0" smtClean="0">
                <a:latin typeface="VNI-Times" pitchFamily="2" charset="0"/>
                <a:sym typeface="Wingdings" pitchFamily="2" charset="2"/>
              </a:rPr>
              <a:t>: </a:t>
            </a:r>
            <a:r>
              <a:rPr lang="en-US" sz="3200" b="1" i="1" dirty="0" err="1" smtClean="0">
                <a:latin typeface="VNI-Times" pitchFamily="2" charset="0"/>
                <a:sym typeface="Wingdings" pitchFamily="2" charset="2"/>
              </a:rPr>
              <a:t>thaân</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reã</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caønh</a:t>
            </a:r>
            <a:r>
              <a:rPr lang="en-US" sz="3200" b="1" i="1" dirty="0" smtClean="0">
                <a:latin typeface="VNI-Times" pitchFamily="2" charset="0"/>
                <a:sym typeface="Wingdings" pitchFamily="2" charset="2"/>
              </a:rPr>
              <a:t>…</a:t>
            </a:r>
            <a:r>
              <a:rPr lang="en-US" sz="3200" b="1" dirty="0" smtClean="0">
                <a:latin typeface="VNI-Times" pitchFamily="2" charset="0"/>
                <a:sym typeface="Wingdings" pitchFamily="2" charset="2"/>
              </a:rPr>
              <a:t> (DT)</a:t>
            </a:r>
          </a:p>
          <a:p>
            <a:pPr marL="342900" lvl="0" indent="-342900">
              <a:lnSpc>
                <a:spcPct val="90000"/>
              </a:lnSpc>
              <a:spcBef>
                <a:spcPct val="20000"/>
              </a:spcBef>
              <a:defRPr/>
            </a:pP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Hình</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daùng</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cuûa</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caây</a:t>
            </a:r>
            <a:r>
              <a:rPr lang="en-US" sz="3200" b="1" dirty="0" smtClean="0">
                <a:latin typeface="VNI-Times" pitchFamily="2" charset="0"/>
                <a:sym typeface="Wingdings" pitchFamily="2" charset="2"/>
              </a:rPr>
              <a:t>: </a:t>
            </a:r>
            <a:r>
              <a:rPr lang="en-US" sz="3200" b="1" i="1" dirty="0" err="1" smtClean="0">
                <a:latin typeface="VNI-Times" pitchFamily="2" charset="0"/>
                <a:sym typeface="Wingdings" pitchFamily="2" charset="2"/>
              </a:rPr>
              <a:t>cao</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thaáp</a:t>
            </a:r>
            <a:r>
              <a:rPr lang="en-US" sz="3200" b="1" i="1" dirty="0" smtClean="0">
                <a:latin typeface="VNI-Times" pitchFamily="2" charset="0"/>
                <a:sym typeface="Wingdings" pitchFamily="2" charset="2"/>
              </a:rPr>
              <a:t>, to, </a:t>
            </a:r>
            <a:r>
              <a:rPr lang="en-US" sz="3200" b="1" i="1" dirty="0" err="1" smtClean="0">
                <a:latin typeface="VNI-Times" pitchFamily="2" charset="0"/>
                <a:sym typeface="Wingdings" pitchFamily="2" charset="2"/>
              </a:rPr>
              <a:t>beù</a:t>
            </a:r>
            <a:r>
              <a:rPr lang="en-US" sz="3200" b="1" i="1" dirty="0" smtClean="0">
                <a:latin typeface="VNI-Times" pitchFamily="2" charset="0"/>
                <a:sym typeface="Wingdings" pitchFamily="2" charset="2"/>
              </a:rPr>
              <a:t>….</a:t>
            </a:r>
            <a:r>
              <a:rPr lang="en-US" sz="3200" b="1" dirty="0" smtClean="0">
                <a:latin typeface="VNI-Times" pitchFamily="2" charset="0"/>
                <a:sym typeface="Wingdings" pitchFamily="2" charset="2"/>
              </a:rPr>
              <a:t> (TT)</a:t>
            </a:r>
          </a:p>
        </p:txBody>
      </p:sp>
      <p:sp>
        <p:nvSpPr>
          <p:cNvPr id="6" name="Rectangle 5"/>
          <p:cNvSpPr/>
          <p:nvPr/>
        </p:nvSpPr>
        <p:spPr>
          <a:xfrm>
            <a:off x="4572000" y="1066800"/>
            <a:ext cx="4572000" cy="5706177"/>
          </a:xfrm>
          <a:prstGeom prst="rect">
            <a:avLst/>
          </a:prstGeom>
        </p:spPr>
        <p:txBody>
          <a:bodyPr>
            <a:spAutoFit/>
          </a:bodyPr>
          <a:lstStyle/>
          <a:p>
            <a:pPr marL="342900" lvl="0" indent="-342900">
              <a:lnSpc>
                <a:spcPct val="90000"/>
              </a:lnSpc>
              <a:spcBef>
                <a:spcPct val="20000"/>
              </a:spcBef>
              <a:defRPr/>
            </a:pPr>
            <a:r>
              <a:rPr lang="en-US" sz="3200" b="1" dirty="0" err="1" smtClean="0">
                <a:solidFill>
                  <a:srgbClr val="FF0000"/>
                </a:solidFill>
                <a:latin typeface="VNI-Times" pitchFamily="2" charset="0"/>
                <a:sym typeface="Wingdings" pitchFamily="2" charset="2"/>
              </a:rPr>
              <a:t>Caáp</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ñoä</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khaùi</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quaùt</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cuûa</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nghóa</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töø</a:t>
            </a:r>
            <a:r>
              <a:rPr lang="en-US" sz="3200" b="1" dirty="0" smtClean="0">
                <a:solidFill>
                  <a:srgbClr val="FF0000"/>
                </a:solidFill>
                <a:latin typeface="VNI-Times" pitchFamily="2" charset="0"/>
                <a:sym typeface="Wingdings" pitchFamily="2" charset="2"/>
              </a:rPr>
              <a:t> </a:t>
            </a:r>
            <a:r>
              <a:rPr lang="en-US" sz="3200" b="1" dirty="0" err="1" smtClean="0">
                <a:solidFill>
                  <a:srgbClr val="FF0000"/>
                </a:solidFill>
                <a:latin typeface="VNI-Times" pitchFamily="2" charset="0"/>
                <a:sym typeface="Wingdings" pitchFamily="2" charset="2"/>
              </a:rPr>
              <a:t>ngöõ</a:t>
            </a:r>
            <a:r>
              <a:rPr lang="en-US" sz="3200" b="1" dirty="0" smtClean="0">
                <a:solidFill>
                  <a:srgbClr val="FF0000"/>
                </a:solidFill>
                <a:latin typeface="VNI-Times" pitchFamily="2" charset="0"/>
                <a:sym typeface="Wingdings" pitchFamily="2" charset="2"/>
              </a:rPr>
              <a:t>: </a:t>
            </a:r>
            <a:r>
              <a:rPr lang="en-US" sz="3200" b="1" i="1" dirty="0" err="1" smtClean="0">
                <a:latin typeface="VNI-Times" pitchFamily="2" charset="0"/>
                <a:sym typeface="Wingdings" pitchFamily="2" charset="2"/>
              </a:rPr>
              <a:t>Laø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moät</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taäp</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hôïp</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caùc</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coù</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quan</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heä</a:t>
            </a:r>
            <a:r>
              <a:rPr lang="en-US" sz="3200" b="1" i="1" dirty="0" smtClean="0">
                <a:latin typeface="VNI-Times" pitchFamily="2" charset="0"/>
                <a:sym typeface="Wingdings" pitchFamily="2" charset="2"/>
              </a:rPr>
              <a:t> so </a:t>
            </a:r>
            <a:r>
              <a:rPr lang="en-US" sz="3200" b="1" i="1" dirty="0" err="1" smtClean="0">
                <a:latin typeface="VNI-Times" pitchFamily="2" charset="0"/>
                <a:sym typeface="Wingdings" pitchFamily="2" charset="2"/>
              </a:rPr>
              <a:t>saùnh</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veà</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phaïm</a:t>
            </a:r>
            <a:r>
              <a:rPr lang="en-US" sz="3200" b="1" i="1" dirty="0" smtClean="0">
                <a:latin typeface="VNI-Times" pitchFamily="2" charset="0"/>
                <a:sym typeface="Wingdings" pitchFamily="2" charset="2"/>
              </a:rPr>
              <a:t> vi </a:t>
            </a:r>
            <a:r>
              <a:rPr lang="en-US" sz="3200" b="1" i="1" dirty="0" err="1" smtClean="0">
                <a:latin typeface="VNI-Times" pitchFamily="2" charset="0"/>
                <a:sym typeface="Wingdings" pitchFamily="2" charset="2"/>
              </a:rPr>
              <a:t>nghóa</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roäng</a:t>
            </a:r>
            <a:r>
              <a:rPr lang="en-US" sz="3200" b="1" i="1" dirty="0" smtClean="0">
                <a:latin typeface="VNI-Times" pitchFamily="2" charset="0"/>
                <a:sym typeface="Wingdings" pitchFamily="2" charset="2"/>
              </a:rPr>
              <a:t> hay </a:t>
            </a:r>
            <a:r>
              <a:rPr lang="en-US" sz="3200" b="1" i="1" dirty="0" err="1" smtClean="0">
                <a:latin typeface="VNI-Times" pitchFamily="2" charset="0"/>
                <a:sym typeface="Wingdings" pitchFamily="2" charset="2"/>
              </a:rPr>
              <a:t>heïp</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trong</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ñoù</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caùc</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phaûi</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cuøng</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töø</a:t>
            </a:r>
            <a:r>
              <a:rPr lang="en-US" sz="3200" b="1" i="1" dirty="0" smtClean="0">
                <a:latin typeface="VNI-Times" pitchFamily="2" charset="0"/>
                <a:sym typeface="Wingdings" pitchFamily="2" charset="2"/>
              </a:rPr>
              <a:t> </a:t>
            </a:r>
            <a:r>
              <a:rPr lang="en-US" sz="3200" b="1" i="1" dirty="0" err="1" smtClean="0">
                <a:latin typeface="VNI-Times" pitchFamily="2" charset="0"/>
                <a:sym typeface="Wingdings" pitchFamily="2" charset="2"/>
              </a:rPr>
              <a:t>loaïi</a:t>
            </a:r>
            <a:r>
              <a:rPr lang="en-US" sz="3200" b="1" i="1" dirty="0" smtClean="0">
                <a:latin typeface="VNI-Times" pitchFamily="2" charset="0"/>
                <a:sym typeface="Wingdings" pitchFamily="2" charset="2"/>
              </a:rPr>
              <a:t>.</a:t>
            </a:r>
          </a:p>
          <a:p>
            <a:pPr marL="342900" lvl="0" indent="-342900">
              <a:lnSpc>
                <a:spcPct val="90000"/>
              </a:lnSpc>
              <a:spcBef>
                <a:spcPct val="20000"/>
              </a:spcBef>
              <a:defRPr/>
            </a:pPr>
            <a:r>
              <a:rPr lang="en-US" sz="3200" b="1" dirty="0" smtClean="0">
                <a:latin typeface="VNI-Times" pitchFamily="2" charset="0"/>
                <a:sym typeface="Wingdings" pitchFamily="2" charset="2"/>
              </a:rPr>
              <a:t>V/d: </a:t>
            </a:r>
          </a:p>
          <a:p>
            <a:pPr marL="342900" lvl="0" indent="-342900">
              <a:lnSpc>
                <a:spcPct val="90000"/>
              </a:lnSpc>
              <a:spcBef>
                <a:spcPct val="20000"/>
              </a:spcBef>
              <a:defRPr/>
            </a:pP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Baøn</a:t>
            </a:r>
            <a:r>
              <a:rPr lang="en-US" sz="3200" b="1" dirty="0" smtClean="0">
                <a:latin typeface="VNI-Times" pitchFamily="2" charset="0"/>
                <a:sym typeface="Wingdings" pitchFamily="2" charset="2"/>
              </a:rPr>
              <a:t> &gt; </a:t>
            </a:r>
            <a:r>
              <a:rPr lang="en-US" sz="3200" b="1" dirty="0" err="1" smtClean="0">
                <a:latin typeface="VNI-Times" pitchFamily="2" charset="0"/>
                <a:sym typeface="Wingdings" pitchFamily="2" charset="2"/>
              </a:rPr>
              <a:t>baøn</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goã</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baøn</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ñaù</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baøn</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nhoâm</a:t>
            </a:r>
            <a:r>
              <a:rPr lang="en-US" sz="3200" b="1" dirty="0" smtClean="0">
                <a:latin typeface="VNI-Times" pitchFamily="2" charset="0"/>
                <a:sym typeface="Wingdings" pitchFamily="2" charset="2"/>
              </a:rPr>
              <a:t> (DT)</a:t>
            </a:r>
          </a:p>
          <a:p>
            <a:pPr marL="342900" lvl="0" indent="-342900">
              <a:lnSpc>
                <a:spcPct val="90000"/>
              </a:lnSpc>
              <a:spcBef>
                <a:spcPct val="20000"/>
              </a:spcBef>
              <a:defRPr/>
            </a:pP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Nhìn</a:t>
            </a:r>
            <a:r>
              <a:rPr lang="en-US" sz="3200" b="1" dirty="0" smtClean="0">
                <a:latin typeface="VNI-Times" pitchFamily="2" charset="0"/>
                <a:sym typeface="Wingdings" pitchFamily="2" charset="2"/>
              </a:rPr>
              <a:t> &gt; </a:t>
            </a:r>
            <a:r>
              <a:rPr lang="en-US" sz="3200" b="1" dirty="0" err="1" smtClean="0">
                <a:latin typeface="VNI-Times" pitchFamily="2" charset="0"/>
                <a:sym typeface="Wingdings" pitchFamily="2" charset="2"/>
              </a:rPr>
              <a:t>lieác</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ngaém</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nhoøm</a:t>
            </a:r>
            <a:r>
              <a:rPr lang="en-US" sz="3200" b="1" dirty="0" smtClean="0">
                <a:latin typeface="VNI-Times" pitchFamily="2" charset="0"/>
                <a:sym typeface="Wingdings" pitchFamily="2" charset="2"/>
              </a:rPr>
              <a:t>, </a:t>
            </a:r>
            <a:r>
              <a:rPr lang="en-US" sz="3200" b="1" dirty="0" err="1" smtClean="0">
                <a:latin typeface="VNI-Times" pitchFamily="2" charset="0"/>
                <a:sym typeface="Wingdings" pitchFamily="2" charset="2"/>
              </a:rPr>
              <a:t>ngoù</a:t>
            </a:r>
            <a:r>
              <a:rPr lang="en-US" sz="3200" b="1" dirty="0" smtClean="0">
                <a:latin typeface="VNI-Times" pitchFamily="2" charset="0"/>
                <a:sym typeface="Wingdings" pitchFamily="2" charset="2"/>
              </a:rPr>
              <a:t>,…. (ÑT)</a:t>
            </a:r>
          </a:p>
        </p:txBody>
      </p:sp>
      <p:cxnSp>
        <p:nvCxnSpPr>
          <p:cNvPr id="7" name="Straight Connector 6"/>
          <p:cNvCxnSpPr/>
          <p:nvPr/>
        </p:nvCxnSpPr>
        <p:spPr>
          <a:xfrm>
            <a:off x="4572000" y="1066800"/>
            <a:ext cx="0" cy="5791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7" name="Picture 5" descr="GUESTA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1913" y="0"/>
            <a:ext cx="8382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7621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1. </a:t>
            </a:r>
            <a:r>
              <a:rPr lang="en-US" altLang="en-US" sz="2800" b="1" i="0" u="sng" dirty="0" err="1" smtClean="0">
                <a:solidFill>
                  <a:srgbClr val="000099"/>
                </a:solidFill>
                <a:latin typeface="Times New Roman" pitchFamily="18" charset="0"/>
              </a:rPr>
              <a:t>Bài</a:t>
            </a:r>
            <a:r>
              <a:rPr lang="en-US" altLang="en-US" sz="2800" b="1" i="0" u="sng" dirty="0" smtClean="0">
                <a:solidFill>
                  <a:srgbClr val="000099"/>
                </a:solidFill>
                <a:latin typeface="Times New Roman" pitchFamily="18" charset="0"/>
              </a:rPr>
              <a:t> 1:</a:t>
            </a:r>
            <a:endParaRPr lang="en-US" altLang="en-US" sz="2800" i="0" dirty="0">
              <a:solidFill>
                <a:srgbClr val="000099"/>
              </a:solidFill>
              <a:latin typeface="Times New Roman" pitchFamily="18" charset="0"/>
            </a:endParaRPr>
          </a:p>
        </p:txBody>
      </p:sp>
      <p:sp>
        <p:nvSpPr>
          <p:cNvPr id="12" name="Text Box 13"/>
          <p:cNvSpPr txBox="1">
            <a:spLocks noChangeArrowheads="1"/>
          </p:cNvSpPr>
          <p:nvPr/>
        </p:nvSpPr>
        <p:spPr bwMode="auto">
          <a:xfrm>
            <a:off x="330558" y="1241604"/>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FF0000"/>
                </a:solidFill>
                <a:latin typeface="Times New Roman" pitchFamily="18" charset="0"/>
              </a:rPr>
              <a:t>II. </a:t>
            </a:r>
            <a:r>
              <a:rPr lang="en-US" altLang="en-US" sz="2800" b="1" u="sng" dirty="0" err="1" smtClean="0">
                <a:solidFill>
                  <a:srgbClr val="FF0000"/>
                </a:solidFill>
                <a:latin typeface="Times New Roman" pitchFamily="18" charset="0"/>
              </a:rPr>
              <a:t>Luyện</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tập</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grpSp>
        <p:nvGrpSpPr>
          <p:cNvPr id="13" name="Group 4"/>
          <p:cNvGrpSpPr>
            <a:grpSpLocks/>
          </p:cNvGrpSpPr>
          <p:nvPr/>
        </p:nvGrpSpPr>
        <p:grpSpPr bwMode="auto">
          <a:xfrm>
            <a:off x="33338" y="6096000"/>
            <a:ext cx="9037637" cy="731838"/>
            <a:chOff x="67" y="3188"/>
            <a:chExt cx="5693" cy="1132"/>
          </a:xfrm>
        </p:grpSpPr>
        <p:pic>
          <p:nvPicPr>
            <p:cNvPr id="14" name="Picture 5"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6"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8"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9"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a:xfrm>
            <a:off x="228600" y="2209562"/>
            <a:ext cx="8686800" cy="954107"/>
          </a:xfrm>
          <a:prstGeom prst="rect">
            <a:avLst/>
          </a:prstGeom>
        </p:spPr>
        <p:txBody>
          <a:bodyPr wrap="square">
            <a:spAutoFit/>
          </a:bodyPr>
          <a:lstStyle/>
          <a:p>
            <a:pPr>
              <a:spcBef>
                <a:spcPct val="50000"/>
              </a:spcBef>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thuộc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ruột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lòng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thầy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cô</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mợ</a:t>
            </a:r>
            <a:r>
              <a:rPr lang="en-US" sz="2800" i="1" dirty="0" smtClean="0">
                <a:latin typeface="Times New Roman" pitchFamily="18" charset="0"/>
                <a:cs typeface="Times New Roman" pitchFamily="18" charset="0"/>
              </a:rPr>
              <a:t>, con, </a:t>
            </a:r>
            <a:r>
              <a:rPr lang="en-US" sz="2800" i="1" dirty="0" err="1" smtClean="0">
                <a:latin typeface="Times New Roman" pitchFamily="18" charset="0"/>
                <a:cs typeface="Times New Roman" pitchFamily="18" charset="0"/>
              </a:rPr>
              <a:t>cháu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anh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em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em</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384568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inVertical)">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152400" y="304800"/>
            <a:ext cx="8839200" cy="4401205"/>
          </a:xfrm>
          <a:prstGeom prst="rect">
            <a:avLst/>
          </a:prstGeom>
          <a:noFill/>
          <a:ln w="9525">
            <a:noFill/>
            <a:miter lim="800000"/>
            <a:headEnd/>
            <a:tailEnd/>
          </a:ln>
        </p:spPr>
        <p:txBody>
          <a:bodyPr wrap="square">
            <a:spAutoFit/>
          </a:bodyPr>
          <a:lstStyle/>
          <a:p>
            <a:pPr>
              <a:spcBef>
                <a:spcPct val="50000"/>
              </a:spcBef>
            </a:pPr>
            <a:r>
              <a:rPr lang="en-US" sz="2800" b="1" u="sng" dirty="0" err="1" smtClean="0">
                <a:solidFill>
                  <a:srgbClr val="FF0000"/>
                </a:solidFill>
                <a:latin typeface="Times New Roman" pitchFamily="18" charset="0"/>
                <a:cs typeface="Times New Roman" pitchFamily="18" charset="0"/>
              </a:rPr>
              <a:t>Bài</a:t>
            </a:r>
            <a:r>
              <a:rPr lang="en-US" sz="2800" b="1" u="sng" dirty="0" smtClean="0">
                <a:solidFill>
                  <a:srgbClr val="FF0000"/>
                </a:solidFill>
                <a:latin typeface="Times New Roman" pitchFamily="18" charset="0"/>
                <a:cs typeface="Times New Roman" pitchFamily="18" charset="0"/>
              </a:rPr>
              <a:t> </a:t>
            </a:r>
            <a:r>
              <a:rPr lang="en-US" sz="2800" b="1" u="sng" dirty="0">
                <a:solidFill>
                  <a:srgbClr val="FF0000"/>
                </a:solidFill>
                <a:latin typeface="Times New Roman" pitchFamily="18" charset="0"/>
                <a:cs typeface="Times New Roman" pitchFamily="18" charset="0"/>
              </a:rPr>
              <a:t>2:</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Hãy</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đặt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trường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vựng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mỗi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dưới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đây</a:t>
            </a:r>
            <a:r>
              <a:rPr lang="en-US" sz="2800" b="1" dirty="0">
                <a:solidFill>
                  <a:srgbClr val="FF0000"/>
                </a:solidFill>
                <a:latin typeface="Times New Roman" pitchFamily="18" charset="0"/>
                <a:cs typeface="Times New Roman" pitchFamily="18" charset="0"/>
              </a:rPr>
              <a:t>:</a:t>
            </a:r>
          </a:p>
          <a:p>
            <a:pPr>
              <a:spcBef>
                <a:spcPct val="50000"/>
              </a:spcBef>
            </a:pPr>
            <a:r>
              <a:rPr lang="en-US" sz="2800" b="1" dirty="0">
                <a:latin typeface="Times New Roman" pitchFamily="18" charset="0"/>
                <a:cs typeface="Times New Roman" pitchFamily="18" charset="0"/>
              </a:rPr>
              <a:t>a. </a:t>
            </a:r>
            <a:r>
              <a:rPr lang="en-US" sz="2800" b="1" dirty="0" err="1">
                <a:latin typeface="Times New Roman" pitchFamily="18" charset="0"/>
                <a:cs typeface="Times New Roman" pitchFamily="18" charset="0"/>
              </a:rPr>
              <a:t>lưới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đơm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vó</a:t>
            </a:r>
            <a:endParaRPr lang="en-US" sz="2800" b="1" dirty="0">
              <a:latin typeface="Times New Roman" pitchFamily="18" charset="0"/>
              <a:cs typeface="Times New Roman" pitchFamily="18" charset="0"/>
            </a:endParaRPr>
          </a:p>
          <a:p>
            <a:pPr>
              <a:spcBef>
                <a:spcPct val="50000"/>
              </a:spcBef>
            </a:pPr>
            <a:r>
              <a:rPr lang="en-US" sz="2800" b="1" dirty="0">
                <a:latin typeface="Times New Roman" pitchFamily="18" charset="0"/>
                <a:cs typeface="Times New Roman" pitchFamily="18" charset="0"/>
              </a:rPr>
              <a:t>b. </a:t>
            </a:r>
            <a:r>
              <a:rPr lang="en-US" sz="2800" b="1" dirty="0" err="1">
                <a:latin typeface="Times New Roman" pitchFamily="18" charset="0"/>
                <a:cs typeface="Times New Roman" pitchFamily="18" charset="0"/>
              </a:rPr>
              <a:t>tủ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hòm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lọ</a:t>
            </a:r>
            <a:endParaRPr lang="en-US" sz="2800" b="1" dirty="0">
              <a:latin typeface="Times New Roman" pitchFamily="18" charset="0"/>
              <a:cs typeface="Times New Roman" pitchFamily="18" charset="0"/>
            </a:endParaRPr>
          </a:p>
          <a:p>
            <a:pPr>
              <a:spcBef>
                <a:spcPct val="50000"/>
              </a:spcBef>
            </a:pPr>
            <a:r>
              <a:rPr lang="en-US" sz="2800" b="1" dirty="0">
                <a:latin typeface="Times New Roman" pitchFamily="18" charset="0"/>
                <a:cs typeface="Times New Roman" pitchFamily="18" charset="0"/>
              </a:rPr>
              <a:t>c. </a:t>
            </a:r>
            <a:r>
              <a:rPr lang="en-US" sz="2800" b="1" dirty="0" err="1">
                <a:latin typeface="Times New Roman" pitchFamily="18" charset="0"/>
                <a:cs typeface="Times New Roman" pitchFamily="18" charset="0"/>
              </a:rPr>
              <a:t>đá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đạp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giẫm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xéo</a:t>
            </a:r>
            <a:endParaRPr lang="en-US" sz="2800" b="1" dirty="0">
              <a:latin typeface="Times New Roman" pitchFamily="18" charset="0"/>
              <a:cs typeface="Times New Roman" pitchFamily="18" charset="0"/>
            </a:endParaRPr>
          </a:p>
          <a:p>
            <a:pPr>
              <a:spcBef>
                <a:spcPct val="50000"/>
              </a:spcBef>
            </a:pPr>
            <a:r>
              <a:rPr lang="en-US" sz="2800" b="1" dirty="0">
                <a:latin typeface="Times New Roman" pitchFamily="18" charset="0"/>
                <a:cs typeface="Times New Roman" pitchFamily="18" charset="0"/>
              </a:rPr>
              <a:t>d.  </a:t>
            </a:r>
            <a:r>
              <a:rPr lang="en-US" sz="2800" b="1" dirty="0" err="1">
                <a:latin typeface="Times New Roman" pitchFamily="18" charset="0"/>
                <a:cs typeface="Times New Roman" pitchFamily="18" charset="0"/>
              </a:rPr>
              <a:t>buồn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vui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phấn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hãi</a:t>
            </a:r>
            <a:endParaRPr lang="en-US" sz="2800" b="1" dirty="0">
              <a:latin typeface="Times New Roman" pitchFamily="18" charset="0"/>
              <a:cs typeface="Times New Roman" pitchFamily="18" charset="0"/>
            </a:endParaRPr>
          </a:p>
          <a:p>
            <a:pPr>
              <a:spcBef>
                <a:spcPct val="50000"/>
              </a:spcBef>
            </a:pPr>
            <a:r>
              <a:rPr lang="en-US" sz="2800" b="1" dirty="0">
                <a:latin typeface="Times New Roman" pitchFamily="18" charset="0"/>
                <a:cs typeface="Times New Roman" pitchFamily="18" charset="0"/>
              </a:rPr>
              <a:t>e. </a:t>
            </a:r>
            <a:r>
              <a:rPr lang="en-US" sz="2800" b="1" dirty="0" err="1">
                <a:latin typeface="Times New Roman" pitchFamily="18" charset="0"/>
                <a:cs typeface="Times New Roman" pitchFamily="18" charset="0"/>
              </a:rPr>
              <a:t>hiền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độc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mở</a:t>
            </a:r>
            <a:endParaRPr lang="en-US" sz="2800" b="1" dirty="0">
              <a:latin typeface="Times New Roman" pitchFamily="18" charset="0"/>
              <a:cs typeface="Times New Roman" pitchFamily="18" charset="0"/>
            </a:endParaRPr>
          </a:p>
          <a:p>
            <a:pPr>
              <a:spcBef>
                <a:spcPct val="50000"/>
              </a:spcBef>
            </a:pPr>
            <a:r>
              <a:rPr lang="en-US" sz="2800" b="1" dirty="0">
                <a:latin typeface="Times New Roman" pitchFamily="18" charset="0"/>
                <a:cs typeface="Times New Roman" pitchFamily="18" charset="0"/>
              </a:rPr>
              <a:t>g. </a:t>
            </a:r>
            <a:r>
              <a:rPr lang="en-US" sz="2800" b="1" dirty="0" err="1">
                <a:latin typeface="Times New Roman" pitchFamily="18" charset="0"/>
                <a:cs typeface="Times New Roman" pitchFamily="18" charset="0"/>
              </a:rPr>
              <a:t>Bút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máy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bút</a:t>
            </a:r>
            <a:r>
              <a:rPr lang="en-US" sz="2800" b="1" dirty="0">
                <a:latin typeface="Times New Roman" pitchFamily="18" charset="0"/>
                <a:cs typeface="Times New Roman" pitchFamily="18" charset="0"/>
              </a:rPr>
              <a:t> bi, </a:t>
            </a:r>
            <a:r>
              <a:rPr lang="en-US" sz="2800" b="1" dirty="0" err="1">
                <a:latin typeface="Times New Roman" pitchFamily="18" charset="0"/>
                <a:cs typeface="Times New Roman" pitchFamily="18" charset="0"/>
              </a:rPr>
              <a:t>bút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chì</a:t>
            </a:r>
            <a:endParaRPr lang="en-US" sz="2800" b="1" dirty="0">
              <a:latin typeface="Times New Roman" pitchFamily="18" charset="0"/>
              <a:cs typeface="Times New Roman" pitchFamily="18" charset="0"/>
            </a:endParaRPr>
          </a:p>
        </p:txBody>
      </p:sp>
      <p:sp>
        <p:nvSpPr>
          <p:cNvPr id="9" name="Text Box 24"/>
          <p:cNvSpPr txBox="1">
            <a:spLocks noChangeArrowheads="1"/>
          </p:cNvSpPr>
          <p:nvPr/>
        </p:nvSpPr>
        <p:spPr bwMode="auto">
          <a:xfrm>
            <a:off x="4191000" y="914400"/>
            <a:ext cx="4953000" cy="523220"/>
          </a:xfrm>
          <a:prstGeom prst="rect">
            <a:avLst/>
          </a:prstGeom>
          <a:noFill/>
          <a:ln w="9525">
            <a:noFill/>
            <a:miter lim="800000"/>
            <a:headEnd/>
            <a:tailEnd/>
          </a:ln>
        </p:spPr>
        <p:txBody>
          <a:bodyPr wrap="square">
            <a:spAutoFit/>
          </a:bodyPr>
          <a:lstStyle/>
          <a:p>
            <a:pPr>
              <a:spcBef>
                <a:spcPct val="50000"/>
              </a:spcBef>
            </a:pPr>
            <a:r>
              <a:rPr lang="en-US" sz="2800" b="1" dirty="0">
                <a:solidFill>
                  <a:srgbClr val="002060"/>
                </a:solidFill>
                <a:latin typeface="Times New Roman" pitchFamily="18" charset="0"/>
                <a:cs typeface="Times New Roman" pitchFamily="18" charset="0"/>
              </a:rPr>
              <a:t>=&gt; </a:t>
            </a:r>
            <a:r>
              <a:rPr lang="en-US" sz="2800" b="1" dirty="0" err="1">
                <a:solidFill>
                  <a:srgbClr val="002060"/>
                </a:solidFill>
                <a:latin typeface="Times New Roman" pitchFamily="18" charset="0"/>
                <a:cs typeface="Times New Roman" pitchFamily="18" charset="0"/>
              </a:rPr>
              <a:t>dụng</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cụ</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đánh</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bắt</a:t>
            </a:r>
            <a:r>
              <a:rPr lang="en-US" sz="2800" b="1" dirty="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thủy</a:t>
            </a:r>
            <a:r>
              <a:rPr lang="en-US" sz="2800" b="1" dirty="0" smtClean="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sản</a:t>
            </a:r>
            <a:endParaRPr lang="en-US" sz="2800" b="1" dirty="0">
              <a:solidFill>
                <a:srgbClr val="002060"/>
              </a:solidFill>
              <a:latin typeface="Times New Roman" pitchFamily="18" charset="0"/>
              <a:cs typeface="Times New Roman" pitchFamily="18" charset="0"/>
            </a:endParaRPr>
          </a:p>
        </p:txBody>
      </p:sp>
      <p:sp>
        <p:nvSpPr>
          <p:cNvPr id="10" name="Text Box 26"/>
          <p:cNvSpPr txBox="1">
            <a:spLocks noChangeArrowheads="1"/>
          </p:cNvSpPr>
          <p:nvPr/>
        </p:nvSpPr>
        <p:spPr bwMode="auto">
          <a:xfrm>
            <a:off x="5181600" y="1600200"/>
            <a:ext cx="3581400" cy="523220"/>
          </a:xfrm>
          <a:prstGeom prst="rect">
            <a:avLst/>
          </a:prstGeom>
          <a:noFill/>
          <a:ln w="9525">
            <a:noFill/>
            <a:miter lim="800000"/>
            <a:headEnd/>
            <a:tailEnd/>
          </a:ln>
        </p:spPr>
        <p:txBody>
          <a:bodyPr>
            <a:spAutoFit/>
          </a:bodyPr>
          <a:lstStyle/>
          <a:p>
            <a:pPr>
              <a:spcBef>
                <a:spcPct val="50000"/>
              </a:spcBef>
            </a:pPr>
            <a:r>
              <a:rPr lang="en-US" sz="2800" b="1" dirty="0">
                <a:solidFill>
                  <a:srgbClr val="002060"/>
                </a:solidFill>
                <a:latin typeface="Times New Roman" pitchFamily="18" charset="0"/>
                <a:cs typeface="Times New Roman" pitchFamily="18" charset="0"/>
              </a:rPr>
              <a:t>=&gt; </a:t>
            </a:r>
            <a:r>
              <a:rPr lang="en-US" sz="2800" b="1" dirty="0" err="1" smtClean="0">
                <a:solidFill>
                  <a:srgbClr val="002060"/>
                </a:solidFill>
                <a:latin typeface="Times New Roman" pitchFamily="18" charset="0"/>
                <a:cs typeface="Times New Roman" pitchFamily="18" charset="0"/>
              </a:rPr>
              <a:t>dụng</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cụ</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để</a:t>
            </a:r>
            <a:r>
              <a:rPr lang="en-US" sz="2800" b="1" dirty="0" smtClean="0">
                <a:solidFill>
                  <a:srgbClr val="002060"/>
                </a:solidFill>
                <a:latin typeface="Times New Roman" pitchFamily="18" charset="0"/>
                <a:cs typeface="Times New Roman" pitchFamily="18" charset="0"/>
              </a:rPr>
              <a:t> </a:t>
            </a:r>
            <a:r>
              <a:rPr lang="en-US" sz="2800" b="1" dirty="0" err="1" smtClean="0">
                <a:solidFill>
                  <a:srgbClr val="002060"/>
                </a:solidFill>
                <a:latin typeface="Times New Roman" pitchFamily="18" charset="0"/>
                <a:cs typeface="Times New Roman" pitchFamily="18" charset="0"/>
              </a:rPr>
              <a:t>đựng</a:t>
            </a:r>
            <a:endParaRPr lang="en-US" sz="2800" b="1" dirty="0">
              <a:solidFill>
                <a:srgbClr val="002060"/>
              </a:solidFill>
              <a:latin typeface="Times New Roman" pitchFamily="18" charset="0"/>
              <a:cs typeface="Times New Roman" pitchFamily="18" charset="0"/>
            </a:endParaRPr>
          </a:p>
        </p:txBody>
      </p:sp>
      <p:sp>
        <p:nvSpPr>
          <p:cNvPr id="11" name="Text Box 28"/>
          <p:cNvSpPr txBox="1">
            <a:spLocks noChangeArrowheads="1"/>
          </p:cNvSpPr>
          <p:nvPr/>
        </p:nvSpPr>
        <p:spPr bwMode="auto">
          <a:xfrm>
            <a:off x="5181600" y="2209800"/>
            <a:ext cx="4038600" cy="523220"/>
          </a:xfrm>
          <a:prstGeom prst="rect">
            <a:avLst/>
          </a:prstGeom>
          <a:noFill/>
          <a:ln w="9525">
            <a:noFill/>
            <a:miter lim="800000"/>
            <a:headEnd/>
            <a:tailEnd/>
          </a:ln>
        </p:spPr>
        <p:txBody>
          <a:bodyPr wrap="square">
            <a:spAutoFit/>
          </a:bodyPr>
          <a:lstStyle/>
          <a:p>
            <a:pPr>
              <a:spcBef>
                <a:spcPct val="50000"/>
              </a:spcBef>
            </a:pPr>
            <a:r>
              <a:rPr lang="en-US" sz="2800" b="1" dirty="0">
                <a:solidFill>
                  <a:srgbClr val="002060"/>
                </a:solidFill>
                <a:latin typeface="Times New Roman" pitchFamily="18" charset="0"/>
                <a:cs typeface="Times New Roman" pitchFamily="18" charset="0"/>
              </a:rPr>
              <a:t>=&gt; </a:t>
            </a:r>
            <a:r>
              <a:rPr lang="en-US" sz="2800" b="1" dirty="0" err="1">
                <a:solidFill>
                  <a:srgbClr val="002060"/>
                </a:solidFill>
                <a:latin typeface="Times New Roman" pitchFamily="18" charset="0"/>
                <a:cs typeface="Times New Roman" pitchFamily="18" charset="0"/>
              </a:rPr>
              <a:t>hoạt</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động</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của</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chân</a:t>
            </a:r>
            <a:endParaRPr lang="en-US" sz="2800" b="1" dirty="0">
              <a:solidFill>
                <a:srgbClr val="002060"/>
              </a:solidFill>
              <a:latin typeface="Times New Roman" pitchFamily="18" charset="0"/>
              <a:cs typeface="Times New Roman" pitchFamily="18" charset="0"/>
            </a:endParaRPr>
          </a:p>
        </p:txBody>
      </p:sp>
      <p:sp>
        <p:nvSpPr>
          <p:cNvPr id="12" name="Text Box 30"/>
          <p:cNvSpPr txBox="1">
            <a:spLocks noChangeArrowheads="1"/>
          </p:cNvSpPr>
          <p:nvPr/>
        </p:nvSpPr>
        <p:spPr bwMode="auto">
          <a:xfrm>
            <a:off x="5181600" y="2895600"/>
            <a:ext cx="3505200" cy="523220"/>
          </a:xfrm>
          <a:prstGeom prst="rect">
            <a:avLst/>
          </a:prstGeom>
          <a:noFill/>
          <a:ln w="9525">
            <a:noFill/>
            <a:miter lim="800000"/>
            <a:headEnd/>
            <a:tailEnd/>
          </a:ln>
        </p:spPr>
        <p:txBody>
          <a:bodyPr wrap="square">
            <a:spAutoFit/>
          </a:bodyPr>
          <a:lstStyle/>
          <a:p>
            <a:pPr>
              <a:spcBef>
                <a:spcPct val="50000"/>
              </a:spcBef>
            </a:pPr>
            <a:r>
              <a:rPr lang="en-US" sz="2800" b="1" dirty="0">
                <a:solidFill>
                  <a:srgbClr val="002060"/>
                </a:solidFill>
                <a:latin typeface="Times New Roman" pitchFamily="18" charset="0"/>
                <a:cs typeface="Times New Roman" pitchFamily="18" charset="0"/>
              </a:rPr>
              <a:t>=&gt; </a:t>
            </a:r>
            <a:r>
              <a:rPr lang="en-US" sz="2800" b="1" dirty="0" err="1">
                <a:solidFill>
                  <a:srgbClr val="002060"/>
                </a:solidFill>
                <a:latin typeface="Times New Roman" pitchFamily="18" charset="0"/>
                <a:cs typeface="Times New Roman" pitchFamily="18" charset="0"/>
              </a:rPr>
              <a:t>trạng</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thái</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tâm</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endParaRPr lang="en-US" sz="2800" b="1" dirty="0">
              <a:solidFill>
                <a:srgbClr val="002060"/>
              </a:solidFill>
              <a:latin typeface="Times New Roman" pitchFamily="18" charset="0"/>
              <a:cs typeface="Times New Roman" pitchFamily="18" charset="0"/>
            </a:endParaRPr>
          </a:p>
        </p:txBody>
      </p:sp>
      <p:sp>
        <p:nvSpPr>
          <p:cNvPr id="13" name="Text Box 32"/>
          <p:cNvSpPr txBox="1">
            <a:spLocks noChangeArrowheads="1"/>
          </p:cNvSpPr>
          <p:nvPr/>
        </p:nvSpPr>
        <p:spPr bwMode="auto">
          <a:xfrm>
            <a:off x="5181600" y="3429000"/>
            <a:ext cx="3124200" cy="523220"/>
          </a:xfrm>
          <a:prstGeom prst="rect">
            <a:avLst/>
          </a:prstGeom>
          <a:noFill/>
          <a:ln w="9525">
            <a:noFill/>
            <a:miter lim="800000"/>
            <a:headEnd/>
            <a:tailEnd/>
          </a:ln>
        </p:spPr>
        <p:txBody>
          <a:bodyPr>
            <a:spAutoFit/>
          </a:bodyPr>
          <a:lstStyle/>
          <a:p>
            <a:pPr>
              <a:spcBef>
                <a:spcPct val="50000"/>
              </a:spcBef>
            </a:pPr>
            <a:r>
              <a:rPr lang="en-US" sz="2800" b="1" dirty="0">
                <a:solidFill>
                  <a:srgbClr val="002060"/>
                </a:solidFill>
                <a:latin typeface="Times New Roman" pitchFamily="18" charset="0"/>
                <a:cs typeface="Times New Roman" pitchFamily="18" charset="0"/>
              </a:rPr>
              <a:t>=&gt; </a:t>
            </a:r>
            <a:r>
              <a:rPr lang="en-US" sz="2800" b="1" dirty="0" err="1">
                <a:solidFill>
                  <a:srgbClr val="002060"/>
                </a:solidFill>
                <a:latin typeface="Times New Roman" pitchFamily="18" charset="0"/>
                <a:cs typeface="Times New Roman" pitchFamily="18" charset="0"/>
              </a:rPr>
              <a:t>tính</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cách</a:t>
            </a:r>
            <a:endParaRPr lang="en-US" sz="2800" b="1" dirty="0">
              <a:solidFill>
                <a:srgbClr val="002060"/>
              </a:solidFill>
              <a:latin typeface="Times New Roman" pitchFamily="18" charset="0"/>
              <a:cs typeface="Times New Roman" pitchFamily="18" charset="0"/>
            </a:endParaRPr>
          </a:p>
        </p:txBody>
      </p:sp>
      <p:sp>
        <p:nvSpPr>
          <p:cNvPr id="14" name="Text Box 35"/>
          <p:cNvSpPr txBox="1">
            <a:spLocks noChangeArrowheads="1"/>
          </p:cNvSpPr>
          <p:nvPr/>
        </p:nvSpPr>
        <p:spPr bwMode="auto">
          <a:xfrm>
            <a:off x="5181600" y="4038600"/>
            <a:ext cx="4191000" cy="523220"/>
          </a:xfrm>
          <a:prstGeom prst="rect">
            <a:avLst/>
          </a:prstGeom>
          <a:noFill/>
          <a:ln w="9525">
            <a:noFill/>
            <a:miter lim="800000"/>
            <a:headEnd/>
            <a:tailEnd/>
          </a:ln>
        </p:spPr>
        <p:txBody>
          <a:bodyPr>
            <a:spAutoFit/>
          </a:bodyPr>
          <a:lstStyle/>
          <a:p>
            <a:pPr>
              <a:spcBef>
                <a:spcPct val="50000"/>
              </a:spcBef>
            </a:pPr>
            <a:r>
              <a:rPr lang="en-US" sz="2800" b="1" dirty="0">
                <a:solidFill>
                  <a:srgbClr val="002060"/>
                </a:solidFill>
                <a:latin typeface="Times New Roman" pitchFamily="18" charset="0"/>
                <a:cs typeface="Times New Roman" pitchFamily="18" charset="0"/>
              </a:rPr>
              <a:t>=&gt;</a:t>
            </a:r>
            <a:r>
              <a:rPr lang="en-US" sz="2800" b="1" dirty="0" err="1">
                <a:solidFill>
                  <a:srgbClr val="002060"/>
                </a:solidFill>
                <a:latin typeface="Times New Roman" pitchFamily="18" charset="0"/>
                <a:cs typeface="Times New Roman" pitchFamily="18" charset="0"/>
              </a:rPr>
              <a:t>dụng</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cụ</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để</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viết</a:t>
            </a:r>
            <a:endParaRPr lang="en-US" sz="2800" b="1" dirty="0">
              <a:solidFill>
                <a:srgbClr val="002060"/>
              </a:solidFill>
              <a:latin typeface="Times New Roman" pitchFamily="18" charset="0"/>
              <a:cs typeface="Times New Roman" pitchFamily="18" charset="0"/>
            </a:endParaRPr>
          </a:p>
        </p:txBody>
      </p:sp>
      <p:grpSp>
        <p:nvGrpSpPr>
          <p:cNvPr id="15" name="Group 4"/>
          <p:cNvGrpSpPr>
            <a:grpSpLocks/>
          </p:cNvGrpSpPr>
          <p:nvPr/>
        </p:nvGrpSpPr>
        <p:grpSpPr bwMode="auto">
          <a:xfrm>
            <a:off x="33338" y="6096000"/>
            <a:ext cx="9037637" cy="731838"/>
            <a:chOff x="67" y="3188"/>
            <a:chExt cx="5693" cy="1132"/>
          </a:xfrm>
        </p:grpSpPr>
        <p:pic>
          <p:nvPicPr>
            <p:cNvPr id="16"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checkerboard(across)">
                                      <p:cBhvr>
                                        <p:cTn id="12" dur="500"/>
                                        <p:tgtEl>
                                          <p:spTgt spid="16387">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checkerboard(across)">
                                      <p:cBhvr>
                                        <p:cTn id="15" dur="500"/>
                                        <p:tgtEl>
                                          <p:spTgt spid="16387">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16387">
                                            <p:txEl>
                                              <p:pRg st="3" end="3"/>
                                            </p:txEl>
                                          </p:spTgt>
                                        </p:tgtEl>
                                        <p:attrNameLst>
                                          <p:attrName>style.visibility</p:attrName>
                                        </p:attrNameLst>
                                      </p:cBhvr>
                                      <p:to>
                                        <p:strVal val="visible"/>
                                      </p:to>
                                    </p:set>
                                    <p:animEffect transition="in" filter="checkerboard(across)">
                                      <p:cBhvr>
                                        <p:cTn id="18" dur="500"/>
                                        <p:tgtEl>
                                          <p:spTgt spid="16387">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checkerboard(across)">
                                      <p:cBhvr>
                                        <p:cTn id="21" dur="500"/>
                                        <p:tgtEl>
                                          <p:spTgt spid="16387">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16387">
                                            <p:txEl>
                                              <p:pRg st="5" end="5"/>
                                            </p:txEl>
                                          </p:spTgt>
                                        </p:tgtEl>
                                        <p:attrNameLst>
                                          <p:attrName>style.visibility</p:attrName>
                                        </p:attrNameLst>
                                      </p:cBhvr>
                                      <p:to>
                                        <p:strVal val="visible"/>
                                      </p:to>
                                    </p:set>
                                    <p:animEffect transition="in" filter="checkerboard(across)">
                                      <p:cBhvr>
                                        <p:cTn id="24" dur="500"/>
                                        <p:tgtEl>
                                          <p:spTgt spid="16387">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animEffect transition="in" filter="checkerboard(across)">
                                      <p:cBhvr>
                                        <p:cTn id="27" dur="500"/>
                                        <p:tgtEl>
                                          <p:spTgt spid="163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ppt_x"/>
                                          </p:val>
                                        </p:tav>
                                        <p:tav tm="100000">
                                          <p:val>
                                            <p:strVal val="#ppt_x"/>
                                          </p:val>
                                        </p:tav>
                                      </p:tavLst>
                                    </p:anim>
                                    <p:anim calcmode="lin" valueType="num">
                                      <p:cBhvr additive="base">
                                        <p:cTn id="5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500" fill="hold"/>
                                        <p:tgtEl>
                                          <p:spTgt spid="13"/>
                                        </p:tgtEl>
                                        <p:attrNameLst>
                                          <p:attrName>ppt_x</p:attrName>
                                        </p:attrNameLst>
                                      </p:cBhvr>
                                      <p:tavLst>
                                        <p:tav tm="0">
                                          <p:val>
                                            <p:strVal val="#ppt_x"/>
                                          </p:val>
                                        </p:tav>
                                        <p:tav tm="100000">
                                          <p:val>
                                            <p:strVal val="#ppt_x"/>
                                          </p:val>
                                        </p:tav>
                                      </p:tavLst>
                                    </p:anim>
                                    <p:anim calcmode="lin" valueType="num">
                                      <p:cBhvr additive="base">
                                        <p:cTn id="5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457200" y="990600"/>
            <a:ext cx="8382000" cy="3262432"/>
          </a:xfrm>
          <a:prstGeom prst="rect">
            <a:avLst/>
          </a:prstGeom>
          <a:noFill/>
          <a:ln w="9525">
            <a:noFill/>
            <a:miter lim="800000"/>
            <a:headEnd/>
            <a:tailEnd/>
          </a:ln>
        </p:spPr>
        <p:txBody>
          <a:bodyPr wrap="square">
            <a:spAutoFit/>
          </a:bodyPr>
          <a:lstStyle/>
          <a:p>
            <a:pPr>
              <a:spcBef>
                <a:spcPct val="50000"/>
              </a:spcBef>
            </a:pPr>
            <a:r>
              <a:rPr lang="en-US" sz="3200" b="1" u="sng" dirty="0" err="1">
                <a:solidFill>
                  <a:srgbClr val="FF0000"/>
                </a:solidFill>
                <a:latin typeface="Times New Roman" pitchFamily="18" charset="0"/>
                <a:cs typeface="Times New Roman" pitchFamily="18" charset="0"/>
              </a:rPr>
              <a:t>Bài</a:t>
            </a:r>
            <a:r>
              <a:rPr lang="en-US" sz="3200" b="1" u="sng" dirty="0">
                <a:solidFill>
                  <a:srgbClr val="FF0000"/>
                </a:solidFill>
                <a:latin typeface="Times New Roman" pitchFamily="18" charset="0"/>
                <a:cs typeface="Times New Roman" pitchFamily="18" charset="0"/>
              </a:rPr>
              <a:t> 3:</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từ</a:t>
            </a:r>
            <a:r>
              <a:rPr lang="en-US" sz="3200" b="1" dirty="0">
                <a:solidFill>
                  <a:srgbClr val="FF0000"/>
                </a:solidFill>
                <a:latin typeface="Times New Roman" pitchFamily="18" charset="0"/>
                <a:cs typeface="Times New Roman" pitchFamily="18" charset="0"/>
              </a:rPr>
              <a:t> in </a:t>
            </a:r>
            <a:r>
              <a:rPr lang="en-US" sz="3200" b="1" dirty="0" err="1">
                <a:solidFill>
                  <a:srgbClr val="FF0000"/>
                </a:solidFill>
                <a:latin typeface="Times New Roman" pitchFamily="18" charset="0"/>
                <a:cs typeface="Times New Roman" pitchFamily="18" charset="0"/>
              </a:rPr>
              <a:t>đậm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trong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đoạn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văn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sau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đây</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thuộc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trường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từ</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vựng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nào</a:t>
            </a:r>
            <a:r>
              <a:rPr lang="en-US" sz="3200" b="1" dirty="0">
                <a:solidFill>
                  <a:srgbClr val="FF0000"/>
                </a:solidFill>
                <a:latin typeface="Times New Roman" pitchFamily="18" charset="0"/>
                <a:cs typeface="Times New Roman" pitchFamily="18" charset="0"/>
              </a:rPr>
              <a:t>?</a:t>
            </a:r>
          </a:p>
          <a:p>
            <a:pPr>
              <a:spcBef>
                <a:spcPct val="50000"/>
              </a:spcBef>
            </a:pPr>
            <a:r>
              <a:rPr lang="en-US" sz="3200" b="1" dirty="0" smtClean="0">
                <a:solidFill>
                  <a:srgbClr val="003FBC"/>
                </a:solidFill>
                <a:latin typeface="Times New Roman" pitchFamily="18" charset="0"/>
                <a:cs typeface="Times New Roman" pitchFamily="18" charset="0"/>
              </a:rPr>
              <a:t>=&gt; </a:t>
            </a:r>
            <a:r>
              <a:rPr lang="en-US" sz="3200" b="1" dirty="0" err="1">
                <a:solidFill>
                  <a:srgbClr val="003FBC"/>
                </a:solidFill>
                <a:latin typeface="Times New Roman" pitchFamily="18" charset="0"/>
                <a:cs typeface="Times New Roman" pitchFamily="18" charset="0"/>
              </a:rPr>
              <a:t>Các</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từ</a:t>
            </a:r>
            <a:r>
              <a:rPr lang="en-US" sz="3200" b="1" dirty="0">
                <a:solidFill>
                  <a:srgbClr val="003FBC"/>
                </a:solidFill>
                <a:latin typeface="Times New Roman" pitchFamily="18" charset="0"/>
                <a:cs typeface="Times New Roman" pitchFamily="18" charset="0"/>
              </a:rPr>
              <a:t> </a:t>
            </a:r>
            <a:r>
              <a:rPr lang="en-US" sz="3200" b="1" i="1" dirty="0" err="1">
                <a:latin typeface="Times New Roman" pitchFamily="18" charset="0"/>
                <a:cs typeface="Times New Roman" pitchFamily="18" charset="0"/>
              </a:rPr>
              <a:t>hoài</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nghi</a:t>
            </a:r>
            <a:r>
              <a:rPr lang="en-US" sz="3200" b="1" i="1" dirty="0">
                <a:latin typeface="Times New Roman" pitchFamily="18" charset="0"/>
                <a:cs typeface="Times New Roman" pitchFamily="18" charset="0"/>
              </a:rPr>
              <a:t>,</a:t>
            </a:r>
            <a:r>
              <a:rPr lang="en-US" sz="3200" b="1" i="1" dirty="0">
                <a:solidFill>
                  <a:srgbClr val="0070C0"/>
                </a:solidFill>
                <a:latin typeface="Times New Roman" pitchFamily="18" charset="0"/>
                <a:cs typeface="Times New Roman" pitchFamily="18" charset="0"/>
              </a:rPr>
              <a:t> </a:t>
            </a:r>
            <a:r>
              <a:rPr lang="en-US" sz="3200" b="1" i="1" dirty="0" err="1">
                <a:latin typeface="Times New Roman" pitchFamily="18" charset="0"/>
                <a:cs typeface="Times New Roman" pitchFamily="18" charset="0"/>
              </a:rPr>
              <a:t>khinh</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miệt</a:t>
            </a:r>
            <a:r>
              <a:rPr lang="en-US" sz="3200" b="1" i="1" dirty="0">
                <a:latin typeface="Times New Roman" pitchFamily="18" charset="0"/>
                <a:cs typeface="Times New Roman" pitchFamily="18" charset="0"/>
              </a:rPr>
              <a:t>,</a:t>
            </a:r>
            <a:r>
              <a:rPr lang="en-US" sz="3200" b="1" i="1" dirty="0">
                <a:solidFill>
                  <a:srgbClr val="0070C0"/>
                </a:solidFill>
                <a:latin typeface="Times New Roman" pitchFamily="18" charset="0"/>
                <a:cs typeface="Times New Roman" pitchFamily="18" charset="0"/>
              </a:rPr>
              <a:t> </a:t>
            </a:r>
            <a:r>
              <a:rPr lang="en-US" sz="3200" b="1" i="1" dirty="0" err="1">
                <a:latin typeface="Times New Roman" pitchFamily="18" charset="0"/>
                <a:cs typeface="Times New Roman" pitchFamily="18" charset="0"/>
              </a:rPr>
              <a:t>ruồng</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rẫy</a:t>
            </a:r>
            <a:r>
              <a:rPr lang="en-US" sz="3200" b="1" i="1" dirty="0">
                <a:latin typeface="Times New Roman" pitchFamily="18" charset="0"/>
                <a:cs typeface="Times New Roman" pitchFamily="18" charset="0"/>
              </a:rPr>
              <a:t>,</a:t>
            </a:r>
            <a:r>
              <a:rPr lang="en-US" sz="3200" b="1" i="1" dirty="0">
                <a:solidFill>
                  <a:srgbClr val="0070C0"/>
                </a:solidFill>
                <a:latin typeface="Times New Roman" pitchFamily="18" charset="0"/>
                <a:cs typeface="Times New Roman" pitchFamily="18" charset="0"/>
              </a:rPr>
              <a:t> </a:t>
            </a:r>
            <a:r>
              <a:rPr lang="en-US" sz="3200" b="1" i="1" dirty="0" err="1">
                <a:latin typeface="Times New Roman" pitchFamily="18" charset="0"/>
                <a:cs typeface="Times New Roman" pitchFamily="18" charset="0"/>
              </a:rPr>
              <a:t>thương</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yêu</a:t>
            </a:r>
            <a:r>
              <a:rPr lang="en-US" sz="3200" b="1" i="1" dirty="0">
                <a:latin typeface="Times New Roman" pitchFamily="18" charset="0"/>
                <a:cs typeface="Times New Roman" pitchFamily="18" charset="0"/>
              </a:rPr>
              <a:t>,</a:t>
            </a:r>
            <a:r>
              <a:rPr lang="en-US" sz="3200" b="1" i="1" dirty="0">
                <a:solidFill>
                  <a:srgbClr val="0070C0"/>
                </a:solidFill>
                <a:latin typeface="Times New Roman" pitchFamily="18" charset="0"/>
                <a:cs typeface="Times New Roman" pitchFamily="18" charset="0"/>
              </a:rPr>
              <a:t> </a:t>
            </a:r>
            <a:r>
              <a:rPr lang="en-US" sz="3200" b="1" i="1" dirty="0" err="1">
                <a:latin typeface="Times New Roman" pitchFamily="18" charset="0"/>
                <a:cs typeface="Times New Roman" pitchFamily="18" charset="0"/>
              </a:rPr>
              <a:t>kính</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mến</a:t>
            </a:r>
            <a:r>
              <a:rPr lang="en-US" sz="3200" b="1" i="1" dirty="0">
                <a:latin typeface="Times New Roman" pitchFamily="18" charset="0"/>
                <a:cs typeface="Times New Roman" pitchFamily="18" charset="0"/>
              </a:rPr>
              <a:t>, </a:t>
            </a:r>
            <a:r>
              <a:rPr lang="en-US" sz="3200" b="1" i="1" dirty="0" err="1">
                <a:latin typeface="Times New Roman" pitchFamily="18" charset="0"/>
                <a:cs typeface="Times New Roman" pitchFamily="18" charset="0"/>
              </a:rPr>
              <a:t>rắp</a:t>
            </a:r>
            <a:r>
              <a:rPr lang="en-US" sz="3200" b="1" i="1" dirty="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tâm</a:t>
            </a:r>
            <a:r>
              <a:rPr lang="en-US" sz="3200" b="1" i="1" dirty="0" smtClean="0">
                <a:latin typeface="Times New Roman" pitchFamily="18" charset="0"/>
                <a:cs typeface="Times New Roman" pitchFamily="18" charset="0"/>
              </a:rPr>
              <a:t> </a:t>
            </a:r>
            <a:r>
              <a:rPr lang="en-US" sz="3200" b="1" dirty="0" err="1" smtClean="0">
                <a:solidFill>
                  <a:srgbClr val="003FBC"/>
                </a:solidFill>
                <a:latin typeface="Times New Roman" pitchFamily="18" charset="0"/>
                <a:cs typeface="Times New Roman" pitchFamily="18" charset="0"/>
              </a:rPr>
              <a:t>thuộc</a:t>
            </a:r>
            <a:r>
              <a:rPr lang="en-US" sz="3200" b="1" dirty="0" smtClean="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trường</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từ</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vựng</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chỉ</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thái</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độ</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tình</a:t>
            </a:r>
            <a:r>
              <a:rPr lang="en-US" sz="3200" b="1" dirty="0">
                <a:solidFill>
                  <a:srgbClr val="003FBC"/>
                </a:solidFill>
                <a:latin typeface="Times New Roman" pitchFamily="18" charset="0"/>
                <a:cs typeface="Times New Roman" pitchFamily="18" charset="0"/>
              </a:rPr>
              <a:t> </a:t>
            </a:r>
            <a:r>
              <a:rPr lang="en-US" sz="3200" b="1" dirty="0" err="1">
                <a:solidFill>
                  <a:srgbClr val="003FBC"/>
                </a:solidFill>
                <a:latin typeface="Times New Roman" pitchFamily="18" charset="0"/>
                <a:cs typeface="Times New Roman" pitchFamily="18" charset="0"/>
              </a:rPr>
              <a:t>cảm</a:t>
            </a:r>
            <a:r>
              <a:rPr lang="en-US" sz="3200" b="1" dirty="0">
                <a:solidFill>
                  <a:srgbClr val="003FBC"/>
                </a:solidFill>
                <a:latin typeface="Times New Roman" pitchFamily="18" charset="0"/>
                <a:cs typeface="Times New Roman" pitchFamily="18" charset="0"/>
              </a:rPr>
              <a:t> </a:t>
            </a:r>
          </a:p>
          <a:p>
            <a:pPr>
              <a:spcBef>
                <a:spcPct val="50000"/>
              </a:spcBef>
            </a:pPr>
            <a:endParaRPr lang="en-US" sz="2000" dirty="0">
              <a:solidFill>
                <a:srgbClr val="003FBC"/>
              </a:solidFill>
              <a:latin typeface="Times New Roman" pitchFamily="18" charset="0"/>
              <a:cs typeface="Times New Roman" pitchFamily="18" charset="0"/>
            </a:endParaRPr>
          </a:p>
        </p:txBody>
      </p:sp>
      <p:grpSp>
        <p:nvGrpSpPr>
          <p:cNvPr id="3" name="Group 4"/>
          <p:cNvGrpSpPr>
            <a:grpSpLocks/>
          </p:cNvGrpSpPr>
          <p:nvPr/>
        </p:nvGrpSpPr>
        <p:grpSpPr bwMode="auto">
          <a:xfrm>
            <a:off x="33338" y="6096000"/>
            <a:ext cx="9037637" cy="731838"/>
            <a:chOff x="67" y="3188"/>
            <a:chExt cx="5693" cy="1132"/>
          </a:xfrm>
        </p:grpSpPr>
        <p:pic>
          <p:nvPicPr>
            <p:cNvPr id="4"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580">
                                          <p:stCondLst>
                                            <p:cond delay="0"/>
                                          </p:stCondLst>
                                        </p:cTn>
                                        <p:tgtEl>
                                          <p:spTgt spid="16387">
                                            <p:txEl>
                                              <p:pRg st="0" end="0"/>
                                            </p:txEl>
                                          </p:spTgt>
                                        </p:tgtEl>
                                      </p:cBhvr>
                                    </p:animEffect>
                                    <p:anim calcmode="lin" valueType="num">
                                      <p:cBhvr>
                                        <p:cTn id="8" dur="1822" tmFilter="0,0; 0.14,0.36; 0.43,0.73; 0.71,0.91; 1.0,1.0">
                                          <p:stCondLst>
                                            <p:cond delay="0"/>
                                          </p:stCondLst>
                                        </p:cTn>
                                        <p:tgtEl>
                                          <p:spTgt spid="1638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xEl>
                                              <p:pRg st="0" end="0"/>
                                            </p:txEl>
                                          </p:spTgt>
                                        </p:tgtEl>
                                      </p:cBhvr>
                                      <p:to x="100000" y="60000"/>
                                    </p:animScale>
                                    <p:animScale>
                                      <p:cBhvr>
                                        <p:cTn id="14" dur="166" decel="50000">
                                          <p:stCondLst>
                                            <p:cond delay="676"/>
                                          </p:stCondLst>
                                        </p:cTn>
                                        <p:tgtEl>
                                          <p:spTgt spid="16387">
                                            <p:txEl>
                                              <p:pRg st="0" end="0"/>
                                            </p:txEl>
                                          </p:spTgt>
                                        </p:tgtEl>
                                      </p:cBhvr>
                                      <p:to x="100000" y="100000"/>
                                    </p:animScale>
                                    <p:animScale>
                                      <p:cBhvr>
                                        <p:cTn id="15" dur="26">
                                          <p:stCondLst>
                                            <p:cond delay="1312"/>
                                          </p:stCondLst>
                                        </p:cTn>
                                        <p:tgtEl>
                                          <p:spTgt spid="16387">
                                            <p:txEl>
                                              <p:pRg st="0" end="0"/>
                                            </p:txEl>
                                          </p:spTgt>
                                        </p:tgtEl>
                                      </p:cBhvr>
                                      <p:to x="100000" y="80000"/>
                                    </p:animScale>
                                    <p:animScale>
                                      <p:cBhvr>
                                        <p:cTn id="16" dur="166" decel="50000">
                                          <p:stCondLst>
                                            <p:cond delay="1338"/>
                                          </p:stCondLst>
                                        </p:cTn>
                                        <p:tgtEl>
                                          <p:spTgt spid="16387">
                                            <p:txEl>
                                              <p:pRg st="0" end="0"/>
                                            </p:txEl>
                                          </p:spTgt>
                                        </p:tgtEl>
                                      </p:cBhvr>
                                      <p:to x="100000" y="100000"/>
                                    </p:animScale>
                                    <p:animScale>
                                      <p:cBhvr>
                                        <p:cTn id="17" dur="26">
                                          <p:stCondLst>
                                            <p:cond delay="1642"/>
                                          </p:stCondLst>
                                        </p:cTn>
                                        <p:tgtEl>
                                          <p:spTgt spid="16387">
                                            <p:txEl>
                                              <p:pRg st="0" end="0"/>
                                            </p:txEl>
                                          </p:spTgt>
                                        </p:tgtEl>
                                      </p:cBhvr>
                                      <p:to x="100000" y="90000"/>
                                    </p:animScale>
                                    <p:animScale>
                                      <p:cBhvr>
                                        <p:cTn id="18" dur="166" decel="50000">
                                          <p:stCondLst>
                                            <p:cond delay="1668"/>
                                          </p:stCondLst>
                                        </p:cTn>
                                        <p:tgtEl>
                                          <p:spTgt spid="16387">
                                            <p:txEl>
                                              <p:pRg st="0" end="0"/>
                                            </p:txEl>
                                          </p:spTgt>
                                        </p:tgtEl>
                                      </p:cBhvr>
                                      <p:to x="100000" y="100000"/>
                                    </p:animScale>
                                    <p:animScale>
                                      <p:cBhvr>
                                        <p:cTn id="19" dur="26">
                                          <p:stCondLst>
                                            <p:cond delay="1808"/>
                                          </p:stCondLst>
                                        </p:cTn>
                                        <p:tgtEl>
                                          <p:spTgt spid="16387">
                                            <p:txEl>
                                              <p:pRg st="0" end="0"/>
                                            </p:txEl>
                                          </p:spTgt>
                                        </p:tgtEl>
                                      </p:cBhvr>
                                      <p:to x="100000" y="95000"/>
                                    </p:animScale>
                                    <p:animScale>
                                      <p:cBhvr>
                                        <p:cTn id="20" dur="166" decel="50000">
                                          <p:stCondLst>
                                            <p:cond delay="1834"/>
                                          </p:stCondLst>
                                        </p:cTn>
                                        <p:tgtEl>
                                          <p:spTgt spid="16387">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6387">
                                            <p:txEl>
                                              <p:pRg st="1" end="1"/>
                                            </p:txEl>
                                          </p:spTgt>
                                        </p:tgtEl>
                                        <p:attrNameLst>
                                          <p:attrName>style.visibility</p:attrName>
                                        </p:attrNameLst>
                                      </p:cBhvr>
                                      <p:to>
                                        <p:strVal val="visible"/>
                                      </p:to>
                                    </p:set>
                                    <p:animEffect transition="in" filter="checkerboard(across)">
                                      <p:cBhvr>
                                        <p:cTn id="25" dur="5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762000"/>
            <a:ext cx="8534400" cy="1569660"/>
          </a:xfrm>
          <a:prstGeom prst="rect">
            <a:avLst/>
          </a:prstGeom>
        </p:spPr>
        <p:txBody>
          <a:bodyPr wrap="square">
            <a:spAutoFit/>
          </a:bodyPr>
          <a:lstStyle/>
          <a:p>
            <a:pPr>
              <a:spcBef>
                <a:spcPct val="50000"/>
              </a:spcBef>
            </a:pPr>
            <a:r>
              <a:rPr lang="en-US" sz="3200" b="1" u="sng" dirty="0" err="1" smtClean="0">
                <a:solidFill>
                  <a:srgbClr val="FF0000"/>
                </a:solidFill>
                <a:latin typeface="Times New Roman" pitchFamily="18" charset="0"/>
                <a:cs typeface="Times New Roman" pitchFamily="18" charset="0"/>
              </a:rPr>
              <a:t>Bài</a:t>
            </a:r>
            <a:r>
              <a:rPr lang="en-US" sz="3200" b="1" u="sng" dirty="0" smtClean="0">
                <a:solidFill>
                  <a:srgbClr val="FF0000"/>
                </a:solidFill>
                <a:latin typeface="Times New Roman" pitchFamily="18" charset="0"/>
                <a:cs typeface="Times New Roman" pitchFamily="18" charset="0"/>
              </a:rPr>
              <a:t> 4:</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Xếp</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các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từ</a:t>
            </a:r>
            <a:r>
              <a:rPr lang="en-US" sz="3200" b="1" dirty="0" smtClean="0">
                <a:solidFill>
                  <a:srgbClr val="FF0000"/>
                </a:solidFill>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mũi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nghe</a:t>
            </a:r>
            <a:r>
              <a:rPr lang="en-US" sz="3200" b="1" dirty="0" smtClean="0">
                <a:latin typeface="Times New Roman" pitchFamily="18" charset="0"/>
                <a:cs typeface="Times New Roman" pitchFamily="18" charset="0"/>
              </a:rPr>
              <a:t>, tai, </a:t>
            </a:r>
            <a:r>
              <a:rPr lang="en-US" sz="3200" b="1" dirty="0" err="1" smtClean="0">
                <a:latin typeface="Times New Roman" pitchFamily="18" charset="0"/>
                <a:cs typeface="Times New Roman" pitchFamily="18" charset="0"/>
              </a:rPr>
              <a:t>thính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điếc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thơm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rõ</a:t>
            </a:r>
            <a:r>
              <a:rPr lang="en-US" sz="3200" b="1" dirty="0" smtClean="0">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vào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đúng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trường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từ</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vựng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nó</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theo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bảng</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sau</a:t>
            </a:r>
            <a:r>
              <a:rPr lang="en-US" sz="3200" b="1" dirty="0" smtClean="0">
                <a:solidFill>
                  <a:srgbClr val="FF0000"/>
                </a:solidFill>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21431574"/>
              </p:ext>
            </p:extLst>
          </p:nvPr>
        </p:nvGraphicFramePr>
        <p:xfrm>
          <a:off x="155028" y="2667000"/>
          <a:ext cx="8681544" cy="1616076"/>
        </p:xfrm>
        <a:graphic>
          <a:graphicData uri="http://schemas.openxmlformats.org/drawingml/2006/table">
            <a:tbl>
              <a:tblPr firstRow="1" bandRow="1">
                <a:tableStyleId>{5C22544A-7EE6-4342-B048-85BDC9FD1C3A}</a:tableStyleId>
              </a:tblPr>
              <a:tblGrid>
                <a:gridCol w="4340772">
                  <a:extLst>
                    <a:ext uri="{9D8B030D-6E8A-4147-A177-3AD203B41FA5}">
                      <a16:colId xmlns="" xmlns:a16="http://schemas.microsoft.com/office/drawing/2014/main" val="20000"/>
                    </a:ext>
                  </a:extLst>
                </a:gridCol>
                <a:gridCol w="4340772">
                  <a:extLst>
                    <a:ext uri="{9D8B030D-6E8A-4147-A177-3AD203B41FA5}">
                      <a16:colId xmlns="" xmlns:a16="http://schemas.microsoft.com/office/drawing/2014/main" val="20001"/>
                    </a:ext>
                  </a:extLst>
                </a:gridCol>
              </a:tblGrid>
              <a:tr h="834794">
                <a:tc>
                  <a:txBody>
                    <a:bodyPr/>
                    <a:lstStyle/>
                    <a:p>
                      <a:pPr algn="ctr"/>
                      <a:r>
                        <a:rPr lang="en-US" sz="3200" dirty="0" err="1" smtClean="0">
                          <a:solidFill>
                            <a:srgbClr val="7030A0"/>
                          </a:solidFill>
                          <a:latin typeface="Times New Roman" pitchFamily="18" charset="0"/>
                          <a:cs typeface="Times New Roman" pitchFamily="18" charset="0"/>
                        </a:rPr>
                        <a:t>Khứu</a:t>
                      </a:r>
                      <a:r>
                        <a:rPr lang="en-US" sz="3200" baseline="0" dirty="0" smtClean="0">
                          <a:solidFill>
                            <a:srgbClr val="7030A0"/>
                          </a:solidFill>
                          <a:latin typeface="Times New Roman" pitchFamily="18" charset="0"/>
                          <a:cs typeface="Times New Roman" pitchFamily="18" charset="0"/>
                        </a:rPr>
                        <a:t> </a:t>
                      </a:r>
                      <a:r>
                        <a:rPr lang="en-US" sz="3200" baseline="0" dirty="0" err="1" smtClean="0">
                          <a:solidFill>
                            <a:srgbClr val="7030A0"/>
                          </a:solidFill>
                          <a:latin typeface="Times New Roman" pitchFamily="18" charset="0"/>
                          <a:cs typeface="Times New Roman" pitchFamily="18" charset="0"/>
                        </a:rPr>
                        <a:t>giác</a:t>
                      </a:r>
                      <a:endParaRPr lang="en-US" sz="3200" dirty="0">
                        <a:solidFill>
                          <a:srgbClr val="7030A0"/>
                        </a:solidFill>
                        <a:latin typeface="Times New Roman" pitchFamily="18" charset="0"/>
                        <a:cs typeface="Times New Roman" pitchFamily="18" charset="0"/>
                      </a:endParaRPr>
                    </a:p>
                  </a:txBody>
                  <a:tcP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US" sz="3200" dirty="0" err="1" smtClean="0">
                          <a:solidFill>
                            <a:srgbClr val="7030A0"/>
                          </a:solidFill>
                          <a:latin typeface="Times New Roman" pitchFamily="18" charset="0"/>
                          <a:cs typeface="Times New Roman" pitchFamily="18" charset="0"/>
                        </a:rPr>
                        <a:t>Thính</a:t>
                      </a:r>
                      <a:r>
                        <a:rPr lang="en-US" sz="3200" baseline="0" dirty="0" smtClean="0">
                          <a:solidFill>
                            <a:srgbClr val="7030A0"/>
                          </a:solidFill>
                          <a:latin typeface="Times New Roman" pitchFamily="18" charset="0"/>
                          <a:cs typeface="Times New Roman" pitchFamily="18" charset="0"/>
                        </a:rPr>
                        <a:t> </a:t>
                      </a:r>
                      <a:r>
                        <a:rPr lang="en-US" sz="3200" baseline="0" dirty="0" err="1" smtClean="0">
                          <a:solidFill>
                            <a:srgbClr val="7030A0"/>
                          </a:solidFill>
                          <a:latin typeface="Times New Roman" pitchFamily="18" charset="0"/>
                          <a:cs typeface="Times New Roman" pitchFamily="18" charset="0"/>
                        </a:rPr>
                        <a:t>giác</a:t>
                      </a:r>
                      <a:endParaRPr lang="en-US" sz="3200" dirty="0">
                        <a:solidFill>
                          <a:srgbClr val="7030A0"/>
                        </a:solidFill>
                        <a:latin typeface="Times New Roman" pitchFamily="18" charset="0"/>
                        <a:cs typeface="Times New Roman" pitchFamily="18" charset="0"/>
                      </a:endParaRPr>
                    </a:p>
                  </a:txBody>
                  <a:tcP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781282">
                <a:tc>
                  <a:txBody>
                    <a:bodyPr/>
                    <a:lstStyle/>
                    <a:p>
                      <a:endParaRPr lang="en-US" sz="3200" dirty="0">
                        <a:latin typeface="Times New Roman" pitchFamily="18" charset="0"/>
                        <a:cs typeface="Times New Roman" pitchFamily="18" charset="0"/>
                      </a:endParaRPr>
                    </a:p>
                  </a:txBody>
                  <a:tcP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r>
                        <a:rPr lang="en-US" sz="3200" b="1" i="1" dirty="0" smtClean="0">
                          <a:solidFill>
                            <a:srgbClr val="0070C0"/>
                          </a:solidFill>
                          <a:latin typeface="Times New Roman" pitchFamily="18" charset="0"/>
                          <a:cs typeface="Times New Roman" pitchFamily="18" charset="0"/>
                        </a:rPr>
                        <a:t> </a:t>
                      </a:r>
                      <a:endParaRPr lang="en-US" sz="3200" dirty="0">
                        <a:latin typeface="Times New Roman" pitchFamily="18" charset="0"/>
                        <a:cs typeface="Times New Roman" pitchFamily="18" charset="0"/>
                      </a:endParaRPr>
                    </a:p>
                  </a:txBody>
                  <a:tcP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bl>
          </a:graphicData>
        </a:graphic>
      </p:graphicFrame>
      <p:sp>
        <p:nvSpPr>
          <p:cNvPr id="7" name="TextBox 6"/>
          <p:cNvSpPr txBox="1">
            <a:spLocks noChangeArrowheads="1"/>
          </p:cNvSpPr>
          <p:nvPr/>
        </p:nvSpPr>
        <p:spPr bwMode="auto">
          <a:xfrm>
            <a:off x="76200" y="3429000"/>
            <a:ext cx="4343400" cy="584775"/>
          </a:xfrm>
          <a:prstGeom prst="rect">
            <a:avLst/>
          </a:prstGeom>
          <a:noFill/>
          <a:ln w="9525">
            <a:noFill/>
            <a:miter lim="800000"/>
            <a:headEnd/>
            <a:tailEnd/>
          </a:ln>
        </p:spPr>
        <p:txBody>
          <a:bodyPr wrap="square">
            <a:spAutoFit/>
          </a:bodyPr>
          <a:lstStyle/>
          <a:p>
            <a:r>
              <a:rPr lang="en-US" sz="3200" b="1" dirty="0" err="1">
                <a:latin typeface="Times New Roman" pitchFamily="18" charset="0"/>
                <a:cs typeface="Times New Roman" pitchFamily="18" charset="0"/>
              </a:rPr>
              <a:t>mũi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điếc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thơm</a:t>
            </a:r>
            <a:r>
              <a:rPr lang="en-US" sz="3200" b="1"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8" name="TextBox 7"/>
          <p:cNvSpPr txBox="1">
            <a:spLocks noChangeArrowheads="1"/>
          </p:cNvSpPr>
          <p:nvPr/>
        </p:nvSpPr>
        <p:spPr bwMode="auto">
          <a:xfrm>
            <a:off x="4495800" y="3429000"/>
            <a:ext cx="4876800" cy="584775"/>
          </a:xfrm>
          <a:prstGeom prst="rect">
            <a:avLst/>
          </a:prstGeom>
          <a:noFill/>
          <a:ln w="9525">
            <a:noFill/>
            <a:miter lim="800000"/>
            <a:headEnd/>
            <a:tailEnd/>
          </a:ln>
        </p:spPr>
        <p:txBody>
          <a:bodyPr wrap="square">
            <a:spAutoFit/>
          </a:bodyPr>
          <a:lstStyle/>
          <a:p>
            <a:r>
              <a:rPr lang="en-US" sz="3200" b="1" dirty="0" err="1">
                <a:latin typeface="Times New Roman" pitchFamily="18" charset="0"/>
                <a:cs typeface="Times New Roman" pitchFamily="18" charset="0"/>
              </a:rPr>
              <a:t>nghe</a:t>
            </a:r>
            <a:r>
              <a:rPr lang="en-US" sz="3200" b="1" dirty="0">
                <a:latin typeface="Times New Roman" pitchFamily="18" charset="0"/>
                <a:cs typeface="Times New Roman" pitchFamily="18" charset="0"/>
              </a:rPr>
              <a:t>, tai, </a:t>
            </a:r>
            <a:r>
              <a:rPr lang="en-US" sz="3200" b="1" dirty="0" err="1">
                <a:latin typeface="Times New Roman" pitchFamily="18" charset="0"/>
                <a:cs typeface="Times New Roman" pitchFamily="18" charset="0"/>
              </a:rPr>
              <a:t>thính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điếc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rõ</a:t>
            </a:r>
            <a:r>
              <a:rPr lang="en-US" sz="3200" b="1"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grpSp>
        <p:nvGrpSpPr>
          <p:cNvPr id="9" name="Group 4"/>
          <p:cNvGrpSpPr>
            <a:grpSpLocks/>
          </p:cNvGrpSpPr>
          <p:nvPr/>
        </p:nvGrpSpPr>
        <p:grpSpPr bwMode="auto">
          <a:xfrm>
            <a:off x="33338" y="6096000"/>
            <a:ext cx="9037637" cy="731838"/>
            <a:chOff x="67" y="3188"/>
            <a:chExt cx="5693" cy="1132"/>
          </a:xfrm>
        </p:grpSpPr>
        <p:pic>
          <p:nvPicPr>
            <p:cNvPr id="10"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400" y="89079"/>
            <a:ext cx="1600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1. </a:t>
            </a:r>
            <a:r>
              <a:rPr lang="en-US" altLang="en-US" sz="2800" b="1" i="0" u="sng" dirty="0" err="1">
                <a:solidFill>
                  <a:srgbClr val="000099"/>
                </a:solidFill>
                <a:latin typeface="Times New Roman" pitchFamily="18" charset="0"/>
              </a:rPr>
              <a:t>Ví</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dụ</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grpSp>
        <p:nvGrpSpPr>
          <p:cNvPr id="12" name="Group 4"/>
          <p:cNvGrpSpPr>
            <a:grpSpLocks/>
          </p:cNvGrpSpPr>
          <p:nvPr/>
        </p:nvGrpSpPr>
        <p:grpSpPr bwMode="auto">
          <a:xfrm>
            <a:off x="33338" y="5973762"/>
            <a:ext cx="9037637" cy="808038"/>
            <a:chOff x="67" y="3188"/>
            <a:chExt cx="5693" cy="1132"/>
          </a:xfrm>
        </p:grpSpPr>
        <p:pic>
          <p:nvPicPr>
            <p:cNvPr id="13"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867650" y="3175"/>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3315" name="Picture 5"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3175" y="5581650"/>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3316" name="Picture 6"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788275" y="5508625"/>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3317" name="Picture 7"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3318" name="Text Box 8"/>
          <p:cNvSpPr txBox="1">
            <a:spLocks noChangeArrowheads="1"/>
          </p:cNvSpPr>
          <p:nvPr/>
        </p:nvSpPr>
        <p:spPr bwMode="auto">
          <a:xfrm>
            <a:off x="838200" y="381000"/>
            <a:ext cx="7620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b="1" u="sng" dirty="0" err="1" smtClean="0">
                <a:latin typeface="Times New Roman" pitchFamily="18" charset="0"/>
              </a:rPr>
              <a:t>Bài</a:t>
            </a:r>
            <a:r>
              <a:rPr lang="en-US" altLang="en-US" sz="2800" b="1" u="sng" dirty="0" smtClean="0">
                <a:latin typeface="Times New Roman" pitchFamily="18" charset="0"/>
              </a:rPr>
              <a:t> </a:t>
            </a:r>
            <a:r>
              <a:rPr lang="en-US" altLang="en-US" sz="2800" b="1" u="sng" dirty="0" err="1" smtClean="0">
                <a:latin typeface="Times New Roman" pitchFamily="18" charset="0"/>
              </a:rPr>
              <a:t>tập</a:t>
            </a:r>
            <a:r>
              <a:rPr lang="en-US" altLang="en-US" sz="2800" b="1" u="sng" dirty="0" smtClean="0">
                <a:latin typeface="Times New Roman" pitchFamily="18" charset="0"/>
              </a:rPr>
              <a:t> </a:t>
            </a:r>
            <a:r>
              <a:rPr lang="en-US" altLang="en-US" sz="2800" b="1" u="sng" dirty="0">
                <a:latin typeface="Times New Roman" pitchFamily="18" charset="0"/>
              </a:rPr>
              <a:t>5:</a:t>
            </a:r>
            <a:r>
              <a:rPr lang="en-US" altLang="en-US" sz="2800" dirty="0">
                <a:latin typeface="Times New Roman" pitchFamily="18" charset="0"/>
              </a:rPr>
              <a:t> </a:t>
            </a:r>
            <a:r>
              <a:rPr lang="en-US" altLang="en-US" sz="2800" dirty="0" err="1">
                <a:solidFill>
                  <a:srgbClr val="000099"/>
                </a:solidFill>
                <a:latin typeface="Times New Roman" pitchFamily="18" charset="0"/>
              </a:rPr>
              <a:t>Tìm</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các</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trương</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từ</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vựng</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của</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mỗi</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từ</a:t>
            </a:r>
            <a:r>
              <a:rPr lang="en-US" altLang="en-US" sz="2800" dirty="0">
                <a:solidFill>
                  <a:srgbClr val="000099"/>
                </a:solidFill>
                <a:latin typeface="Times New Roman" pitchFamily="18" charset="0"/>
              </a:rPr>
              <a:t> </a:t>
            </a:r>
            <a:r>
              <a:rPr lang="en-US" altLang="en-US" sz="2800" dirty="0" err="1">
                <a:solidFill>
                  <a:srgbClr val="000099"/>
                </a:solidFill>
                <a:latin typeface="Times New Roman" pitchFamily="18" charset="0"/>
              </a:rPr>
              <a:t>sau</a:t>
            </a:r>
            <a:r>
              <a:rPr lang="en-US" altLang="en-US" sz="2800" dirty="0">
                <a:solidFill>
                  <a:srgbClr val="000099"/>
                </a:solidFill>
                <a:latin typeface="Times New Roman" pitchFamily="18" charset="0"/>
              </a:rPr>
              <a:t> </a:t>
            </a:r>
            <a:r>
              <a:rPr lang="en-US" altLang="en-US" sz="2800" dirty="0" err="1" smtClean="0">
                <a:solidFill>
                  <a:srgbClr val="000099"/>
                </a:solidFill>
                <a:latin typeface="Times New Roman" pitchFamily="18" charset="0"/>
              </a:rPr>
              <a:t>đây</a:t>
            </a:r>
            <a:r>
              <a:rPr lang="en-US" altLang="en-US" sz="2800" dirty="0" smtClean="0">
                <a:solidFill>
                  <a:srgbClr val="000099"/>
                </a:solidFill>
                <a:latin typeface="Times New Roman" pitchFamily="18" charset="0"/>
              </a:rPr>
              <a:t>: </a:t>
            </a:r>
            <a:r>
              <a:rPr lang="en-US" altLang="en-US" sz="2800" i="1" dirty="0" err="1" smtClean="0">
                <a:solidFill>
                  <a:srgbClr val="000099"/>
                </a:solidFill>
                <a:latin typeface="Times New Roman" pitchFamily="18" charset="0"/>
              </a:rPr>
              <a:t>lưới</a:t>
            </a:r>
            <a:r>
              <a:rPr lang="en-US" altLang="en-US" sz="2800" i="1" dirty="0">
                <a:solidFill>
                  <a:srgbClr val="000099"/>
                </a:solidFill>
                <a:latin typeface="Times New Roman" pitchFamily="18" charset="0"/>
              </a:rPr>
              <a:t>, </a:t>
            </a:r>
            <a:r>
              <a:rPr lang="en-US" altLang="en-US" sz="2800" i="1" dirty="0" err="1">
                <a:solidFill>
                  <a:srgbClr val="000099"/>
                </a:solidFill>
                <a:latin typeface="Times New Roman" pitchFamily="18" charset="0"/>
              </a:rPr>
              <a:t>lạnh</a:t>
            </a:r>
            <a:r>
              <a:rPr lang="en-US" altLang="en-US" sz="2800" i="1" dirty="0">
                <a:solidFill>
                  <a:srgbClr val="000099"/>
                </a:solidFill>
                <a:latin typeface="Times New Roman" pitchFamily="18" charset="0"/>
              </a:rPr>
              <a:t>, </a:t>
            </a:r>
            <a:r>
              <a:rPr lang="en-US" altLang="en-US" sz="2800" i="1" dirty="0" err="1">
                <a:solidFill>
                  <a:srgbClr val="000099"/>
                </a:solidFill>
                <a:latin typeface="Times New Roman" pitchFamily="18" charset="0"/>
              </a:rPr>
              <a:t>tấn</a:t>
            </a:r>
            <a:r>
              <a:rPr lang="en-US" altLang="en-US" sz="2800" i="1" dirty="0">
                <a:solidFill>
                  <a:srgbClr val="000099"/>
                </a:solidFill>
                <a:latin typeface="Times New Roman" pitchFamily="18" charset="0"/>
              </a:rPr>
              <a:t> </a:t>
            </a:r>
            <a:r>
              <a:rPr lang="en-US" altLang="en-US" sz="2800" i="1" dirty="0" err="1">
                <a:solidFill>
                  <a:srgbClr val="000099"/>
                </a:solidFill>
                <a:latin typeface="Times New Roman" pitchFamily="18" charset="0"/>
              </a:rPr>
              <a:t>công</a:t>
            </a:r>
            <a:r>
              <a:rPr lang="en-US" altLang="en-US" sz="2800" i="1" dirty="0">
                <a:solidFill>
                  <a:srgbClr val="000099"/>
                </a:solidFill>
                <a:latin typeface="Times New Roman" pitchFamily="18" charset="0"/>
              </a:rPr>
              <a:t>.</a:t>
            </a:r>
          </a:p>
        </p:txBody>
      </p:sp>
      <p:sp>
        <p:nvSpPr>
          <p:cNvPr id="43017" name="Line 9"/>
          <p:cNvSpPr>
            <a:spLocks noChangeShapeType="1"/>
          </p:cNvSpPr>
          <p:nvPr/>
        </p:nvSpPr>
        <p:spPr bwMode="auto">
          <a:xfrm>
            <a:off x="1905000" y="31877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8" name="Line 10"/>
          <p:cNvSpPr>
            <a:spLocks noChangeShapeType="1"/>
          </p:cNvSpPr>
          <p:nvPr/>
        </p:nvSpPr>
        <p:spPr bwMode="auto">
          <a:xfrm flipV="1">
            <a:off x="1905000" y="1892300"/>
            <a:ext cx="9144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9" name="Line 11"/>
          <p:cNvSpPr>
            <a:spLocks noChangeShapeType="1"/>
          </p:cNvSpPr>
          <p:nvPr/>
        </p:nvSpPr>
        <p:spPr bwMode="auto">
          <a:xfrm>
            <a:off x="1905000" y="3200400"/>
            <a:ext cx="838200" cy="14351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0" name="Text Box 12"/>
          <p:cNvSpPr txBox="1">
            <a:spLocks noChangeArrowheads="1"/>
          </p:cNvSpPr>
          <p:nvPr/>
        </p:nvSpPr>
        <p:spPr bwMode="auto">
          <a:xfrm>
            <a:off x="914400" y="2882900"/>
            <a:ext cx="1143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b="1" dirty="0">
                <a:latin typeface="Times New Roman" pitchFamily="18" charset="0"/>
              </a:rPr>
              <a:t> </a:t>
            </a:r>
            <a:r>
              <a:rPr lang="en-US" altLang="en-US" sz="2800" b="1" dirty="0" err="1">
                <a:latin typeface="Times New Roman" pitchFamily="18" charset="0"/>
              </a:rPr>
              <a:t>Lưới</a:t>
            </a:r>
            <a:endParaRPr lang="en-US" altLang="en-US" sz="2800" b="1" dirty="0">
              <a:latin typeface="Times New Roman" pitchFamily="18" charset="0"/>
            </a:endParaRPr>
          </a:p>
        </p:txBody>
      </p:sp>
      <p:sp>
        <p:nvSpPr>
          <p:cNvPr id="43021" name="Text Box 13"/>
          <p:cNvSpPr txBox="1">
            <a:spLocks noChangeArrowheads="1"/>
          </p:cNvSpPr>
          <p:nvPr/>
        </p:nvSpPr>
        <p:spPr bwMode="auto">
          <a:xfrm>
            <a:off x="2819400" y="1587500"/>
            <a:ext cx="6019800" cy="95410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a:latin typeface="Times New Roman" pitchFamily="18" charset="0"/>
              </a:rPr>
              <a:t> Trường dụng cụ đánh bắt thủy sản: </a:t>
            </a:r>
            <a:r>
              <a:rPr lang="en-US" altLang="en-US" sz="2800" i="1">
                <a:latin typeface="Times New Roman" pitchFamily="18" charset="0"/>
              </a:rPr>
              <a:t>lưới, nơm, câu vó…</a:t>
            </a:r>
          </a:p>
        </p:txBody>
      </p:sp>
      <p:sp>
        <p:nvSpPr>
          <p:cNvPr id="43022" name="Text Box 14"/>
          <p:cNvSpPr txBox="1">
            <a:spLocks noChangeArrowheads="1"/>
          </p:cNvSpPr>
          <p:nvPr/>
        </p:nvSpPr>
        <p:spPr bwMode="auto">
          <a:xfrm>
            <a:off x="2743200" y="3035300"/>
            <a:ext cx="6096000" cy="95410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dirty="0">
                <a:latin typeface="Times New Roman" pitchFamily="18" charset="0"/>
              </a:rPr>
              <a:t> </a:t>
            </a:r>
            <a:r>
              <a:rPr lang="en-US" altLang="en-US" sz="2800" dirty="0" err="1">
                <a:latin typeface="Times New Roman" pitchFamily="18" charset="0"/>
              </a:rPr>
              <a:t>Trường</a:t>
            </a:r>
            <a:r>
              <a:rPr lang="en-US" altLang="en-US" sz="2800" dirty="0">
                <a:latin typeface="Times New Roman" pitchFamily="18" charset="0"/>
              </a:rPr>
              <a:t> </a:t>
            </a:r>
            <a:r>
              <a:rPr lang="en-US" altLang="en-US" sz="2800" dirty="0" err="1">
                <a:latin typeface="Times New Roman" pitchFamily="18" charset="0"/>
              </a:rPr>
              <a:t>đồ</a:t>
            </a:r>
            <a:r>
              <a:rPr lang="en-US" altLang="en-US" sz="2800" dirty="0">
                <a:latin typeface="Times New Roman" pitchFamily="18" charset="0"/>
              </a:rPr>
              <a:t>  </a:t>
            </a:r>
            <a:r>
              <a:rPr lang="en-US" altLang="en-US" sz="2800" dirty="0" err="1">
                <a:latin typeface="Times New Roman" pitchFamily="18" charset="0"/>
              </a:rPr>
              <a:t>dùng</a:t>
            </a:r>
            <a:r>
              <a:rPr lang="en-US" altLang="en-US" sz="2800" dirty="0">
                <a:latin typeface="Times New Roman" pitchFamily="18" charset="0"/>
              </a:rPr>
              <a:t>  </a:t>
            </a:r>
            <a:r>
              <a:rPr lang="en-US" altLang="en-US" sz="2800" dirty="0" err="1">
                <a:latin typeface="Times New Roman" pitchFamily="18" charset="0"/>
              </a:rPr>
              <a:t>cho</a:t>
            </a:r>
            <a:r>
              <a:rPr lang="en-US" altLang="en-US" sz="2800" dirty="0">
                <a:latin typeface="Times New Roman" pitchFamily="18" charset="0"/>
              </a:rPr>
              <a:t> </a:t>
            </a:r>
            <a:r>
              <a:rPr lang="en-US" altLang="en-US" sz="2800" dirty="0" err="1">
                <a:latin typeface="Times New Roman" pitchFamily="18" charset="0"/>
              </a:rPr>
              <a:t>chiến</a:t>
            </a:r>
            <a:r>
              <a:rPr lang="en-US" altLang="en-US" sz="2800" dirty="0">
                <a:latin typeface="Times New Roman" pitchFamily="18" charset="0"/>
              </a:rPr>
              <a:t>  </a:t>
            </a:r>
            <a:r>
              <a:rPr lang="en-US" altLang="en-US" sz="2800" dirty="0" err="1">
                <a:latin typeface="Times New Roman" pitchFamily="18" charset="0"/>
              </a:rPr>
              <a:t>sĩ</a:t>
            </a:r>
            <a:r>
              <a:rPr lang="en-US" altLang="en-US" sz="2800" dirty="0">
                <a:latin typeface="Times New Roman" pitchFamily="18" charset="0"/>
              </a:rPr>
              <a:t>: </a:t>
            </a:r>
            <a:r>
              <a:rPr lang="en-US" altLang="en-US" sz="2800" i="1" u="sng" dirty="0" err="1">
                <a:latin typeface="Times New Roman" pitchFamily="18" charset="0"/>
              </a:rPr>
              <a:t>lưới</a:t>
            </a:r>
            <a:r>
              <a:rPr lang="en-US" altLang="en-US" sz="2800" i="1" u="sng" dirty="0">
                <a:latin typeface="Times New Roman" pitchFamily="18" charset="0"/>
              </a:rPr>
              <a:t> </a:t>
            </a:r>
            <a:r>
              <a:rPr lang="en-US" altLang="en-US" sz="2800" i="1" u="sng" dirty="0" err="1">
                <a:latin typeface="Times New Roman" pitchFamily="18" charset="0"/>
              </a:rPr>
              <a:t>chắn</a:t>
            </a:r>
            <a:r>
              <a:rPr lang="en-US" altLang="en-US" sz="2800" i="1" u="sng" dirty="0">
                <a:latin typeface="Times New Roman" pitchFamily="18" charset="0"/>
              </a:rPr>
              <a:t> </a:t>
            </a:r>
            <a:r>
              <a:rPr lang="en-US" altLang="en-US" sz="2800" i="1" u="sng" dirty="0" err="1">
                <a:latin typeface="Times New Roman" pitchFamily="18" charset="0"/>
              </a:rPr>
              <a:t>đạn</a:t>
            </a:r>
            <a:r>
              <a:rPr lang="en-US" altLang="en-US" sz="2800" i="1" u="sng" dirty="0">
                <a:latin typeface="Times New Roman" pitchFamily="18" charset="0"/>
              </a:rPr>
              <a:t> b40</a:t>
            </a:r>
            <a:r>
              <a:rPr lang="en-US" altLang="en-US" sz="2800" i="1" u="sng" dirty="0" smtClean="0">
                <a:latin typeface="Times New Roman" pitchFamily="18" charset="0"/>
              </a:rPr>
              <a:t>, </a:t>
            </a:r>
            <a:r>
              <a:rPr lang="en-US" altLang="en-US" sz="2800" i="1" u="sng" dirty="0" err="1" smtClean="0">
                <a:latin typeface="Times New Roman" pitchFamily="18" charset="0"/>
              </a:rPr>
              <a:t>võng</a:t>
            </a:r>
            <a:r>
              <a:rPr lang="en-US" altLang="en-US" sz="2800" i="1" u="sng" dirty="0">
                <a:latin typeface="Times New Roman" pitchFamily="18" charset="0"/>
              </a:rPr>
              <a:t>, </a:t>
            </a:r>
            <a:r>
              <a:rPr lang="en-US" altLang="en-US" sz="2800" i="1" u="sng" dirty="0" err="1">
                <a:latin typeface="Times New Roman" pitchFamily="18" charset="0"/>
              </a:rPr>
              <a:t>tăng</a:t>
            </a:r>
            <a:r>
              <a:rPr lang="en-US" altLang="en-US" sz="2800" i="1" u="sng" dirty="0">
                <a:latin typeface="Times New Roman" pitchFamily="18" charset="0"/>
              </a:rPr>
              <a:t>, </a:t>
            </a:r>
            <a:r>
              <a:rPr lang="en-US" altLang="en-US" sz="2800" i="1" u="sng" dirty="0" err="1">
                <a:latin typeface="Times New Roman" pitchFamily="18" charset="0"/>
              </a:rPr>
              <a:t>bạt</a:t>
            </a:r>
            <a:r>
              <a:rPr lang="en-US" altLang="en-US" sz="2800" i="1" u="sng" dirty="0">
                <a:latin typeface="Times New Roman" pitchFamily="18" charset="0"/>
              </a:rPr>
              <a:t>…</a:t>
            </a:r>
          </a:p>
        </p:txBody>
      </p:sp>
      <p:sp>
        <p:nvSpPr>
          <p:cNvPr id="43023" name="Text Box 15"/>
          <p:cNvSpPr txBox="1">
            <a:spLocks noChangeArrowheads="1"/>
          </p:cNvSpPr>
          <p:nvPr/>
        </p:nvSpPr>
        <p:spPr bwMode="auto">
          <a:xfrm>
            <a:off x="2743200" y="4483100"/>
            <a:ext cx="6096000" cy="95410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a:solidFill>
                  <a:srgbClr val="FF0000"/>
                </a:solidFill>
                <a:latin typeface="Times New Roman" pitchFamily="18" charset="0"/>
              </a:rPr>
              <a:t> </a:t>
            </a:r>
            <a:r>
              <a:rPr lang="en-US" altLang="en-US" sz="2800">
                <a:latin typeface="Times New Roman" pitchFamily="18" charset="0"/>
              </a:rPr>
              <a:t>Trường các hoạt động săn bắt của con người: </a:t>
            </a:r>
            <a:r>
              <a:rPr lang="en-US" altLang="en-US" sz="2800" i="1">
                <a:latin typeface="Times New Roman" pitchFamily="18" charset="0"/>
              </a:rPr>
              <a:t>lưới, bẫy, bắn, đâm….</a:t>
            </a:r>
          </a:p>
        </p:txBody>
      </p:sp>
    </p:spTree>
    <p:extLst>
      <p:ext uri="{BB962C8B-B14F-4D97-AF65-F5344CB8AC3E}">
        <p14:creationId xmlns:p14="http://schemas.microsoft.com/office/powerpoint/2010/main" val="641965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8"/>
                                        </p:tgtEl>
                                        <p:attrNameLst>
                                          <p:attrName>style.visibility</p:attrName>
                                        </p:attrNameLst>
                                      </p:cBhvr>
                                      <p:to>
                                        <p:strVal val="visible"/>
                                      </p:to>
                                    </p:set>
                                    <p:animEffect transition="in" filter="blinds(horizontal)">
                                      <p:cBhvr>
                                        <p:cTn id="7" dur="500"/>
                                        <p:tgtEl>
                                          <p:spTgt spid="430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3017"/>
                                        </p:tgtEl>
                                        <p:attrNameLst>
                                          <p:attrName>style.visibility</p:attrName>
                                        </p:attrNameLst>
                                      </p:cBhvr>
                                      <p:to>
                                        <p:strVal val="visible"/>
                                      </p:to>
                                    </p:set>
                                    <p:animEffect transition="in" filter="blinds(horizontal)">
                                      <p:cBhvr>
                                        <p:cTn id="10" dur="500"/>
                                        <p:tgtEl>
                                          <p:spTgt spid="4301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3019"/>
                                        </p:tgtEl>
                                        <p:attrNameLst>
                                          <p:attrName>style.visibility</p:attrName>
                                        </p:attrNameLst>
                                      </p:cBhvr>
                                      <p:to>
                                        <p:strVal val="visible"/>
                                      </p:to>
                                    </p:set>
                                    <p:animEffect transition="in" filter="blinds(horizontal)">
                                      <p:cBhvr>
                                        <p:cTn id="13" dur="500"/>
                                        <p:tgtEl>
                                          <p:spTgt spid="4301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3020"/>
                                        </p:tgtEl>
                                        <p:attrNameLst>
                                          <p:attrName>style.visibility</p:attrName>
                                        </p:attrNameLst>
                                      </p:cBhvr>
                                      <p:to>
                                        <p:strVal val="visible"/>
                                      </p:to>
                                    </p:set>
                                    <p:animEffect transition="in" filter="blinds(horizontal)">
                                      <p:cBhvr>
                                        <p:cTn id="16" dur="500"/>
                                        <p:tgtEl>
                                          <p:spTgt spid="430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3021"/>
                                        </p:tgtEl>
                                        <p:attrNameLst>
                                          <p:attrName>style.visibility</p:attrName>
                                        </p:attrNameLst>
                                      </p:cBhvr>
                                      <p:to>
                                        <p:strVal val="visible"/>
                                      </p:to>
                                    </p:set>
                                    <p:animEffect transition="in" filter="blinds(horizontal)">
                                      <p:cBhvr>
                                        <p:cTn id="19" dur="500"/>
                                        <p:tgtEl>
                                          <p:spTgt spid="4302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3022"/>
                                        </p:tgtEl>
                                        <p:attrNameLst>
                                          <p:attrName>style.visibility</p:attrName>
                                        </p:attrNameLst>
                                      </p:cBhvr>
                                      <p:to>
                                        <p:strVal val="visible"/>
                                      </p:to>
                                    </p:set>
                                    <p:animEffect transition="in" filter="blinds(horizontal)">
                                      <p:cBhvr>
                                        <p:cTn id="22" dur="500"/>
                                        <p:tgtEl>
                                          <p:spTgt spid="4302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3023"/>
                                        </p:tgtEl>
                                        <p:attrNameLst>
                                          <p:attrName>style.visibility</p:attrName>
                                        </p:attrNameLst>
                                      </p:cBhvr>
                                      <p:to>
                                        <p:strVal val="visible"/>
                                      </p:to>
                                    </p:set>
                                    <p:animEffect transition="in" filter="blinds(horizontal)">
                                      <p:cBhvr>
                                        <p:cTn id="25" dur="500"/>
                                        <p:tgtEl>
                                          <p:spTgt spid="430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7" grpId="0" animBg="1"/>
      <p:bldP spid="43018" grpId="0" animBg="1"/>
      <p:bldP spid="43019" grpId="0" animBg="1"/>
      <p:bldP spid="43020" grpId="0"/>
      <p:bldP spid="43021" grpId="0" animBg="1"/>
      <p:bldP spid="43022" grpId="0" animBg="1"/>
      <p:bldP spid="4302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867650" y="3175"/>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4339" name="Picture 5"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3175" y="5581650"/>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4340" name="Picture 6"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788275" y="5508625"/>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4341" name="Picture 7" descr="Hoa trạng nguyê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79525" cy="12731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44041" name="Line 9"/>
          <p:cNvSpPr>
            <a:spLocks noChangeShapeType="1"/>
          </p:cNvSpPr>
          <p:nvPr/>
        </p:nvSpPr>
        <p:spPr bwMode="auto">
          <a:xfrm>
            <a:off x="1473200" y="23622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2" name="Line 10"/>
          <p:cNvSpPr>
            <a:spLocks noChangeShapeType="1"/>
          </p:cNvSpPr>
          <p:nvPr/>
        </p:nvSpPr>
        <p:spPr bwMode="auto">
          <a:xfrm flipV="1">
            <a:off x="1473200" y="1066800"/>
            <a:ext cx="9144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3" name="Line 11"/>
          <p:cNvSpPr>
            <a:spLocks noChangeShapeType="1"/>
          </p:cNvSpPr>
          <p:nvPr/>
        </p:nvSpPr>
        <p:spPr bwMode="auto">
          <a:xfrm>
            <a:off x="1447800" y="2362200"/>
            <a:ext cx="863600" cy="144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4" name="Text Box 12"/>
          <p:cNvSpPr txBox="1">
            <a:spLocks noChangeArrowheads="1"/>
          </p:cNvSpPr>
          <p:nvPr/>
        </p:nvSpPr>
        <p:spPr bwMode="auto">
          <a:xfrm>
            <a:off x="457200" y="2057400"/>
            <a:ext cx="1143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b="1" dirty="0">
                <a:latin typeface="Times New Roman" pitchFamily="18" charset="0"/>
              </a:rPr>
              <a:t> </a:t>
            </a:r>
            <a:r>
              <a:rPr lang="en-US" altLang="en-US" sz="2800" b="1" dirty="0" err="1">
                <a:latin typeface="Times New Roman" pitchFamily="18" charset="0"/>
              </a:rPr>
              <a:t>Lạnh</a:t>
            </a:r>
            <a:endParaRPr lang="en-US" altLang="en-US" sz="2800" b="1" dirty="0">
              <a:latin typeface="Times New Roman" pitchFamily="18" charset="0"/>
            </a:endParaRPr>
          </a:p>
        </p:txBody>
      </p:sp>
      <p:sp>
        <p:nvSpPr>
          <p:cNvPr id="44045" name="Text Box 13"/>
          <p:cNvSpPr txBox="1">
            <a:spLocks noChangeArrowheads="1"/>
          </p:cNvSpPr>
          <p:nvPr/>
        </p:nvSpPr>
        <p:spPr bwMode="auto">
          <a:xfrm>
            <a:off x="2425700" y="762000"/>
            <a:ext cx="6019800" cy="95410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a:latin typeface="Times New Roman" pitchFamily="18" charset="0"/>
              </a:rPr>
              <a:t> Trường thời tiết và nhiệt độ: </a:t>
            </a:r>
            <a:r>
              <a:rPr lang="en-US" altLang="en-US" sz="2800" i="1">
                <a:latin typeface="Times New Roman" pitchFamily="18" charset="0"/>
              </a:rPr>
              <a:t>lạnh, nóng, hanh, ẩm, ấm, mát…</a:t>
            </a:r>
          </a:p>
        </p:txBody>
      </p:sp>
      <p:sp>
        <p:nvSpPr>
          <p:cNvPr id="44046" name="Text Box 14"/>
          <p:cNvSpPr txBox="1">
            <a:spLocks noChangeArrowheads="1"/>
          </p:cNvSpPr>
          <p:nvPr/>
        </p:nvSpPr>
        <p:spPr bwMode="auto">
          <a:xfrm>
            <a:off x="2349500" y="2209800"/>
            <a:ext cx="6096000" cy="95410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a:latin typeface="Times New Roman" pitchFamily="18" charset="0"/>
              </a:rPr>
              <a:t> Trường tính chất của thực phẩm: </a:t>
            </a:r>
            <a:r>
              <a:rPr lang="en-US" altLang="en-US" sz="2800" i="1">
                <a:latin typeface="Times New Roman" pitchFamily="18" charset="0"/>
              </a:rPr>
              <a:t>thịt ướp lạnh …</a:t>
            </a:r>
          </a:p>
        </p:txBody>
      </p:sp>
      <p:sp>
        <p:nvSpPr>
          <p:cNvPr id="44047" name="Text Box 15"/>
          <p:cNvSpPr txBox="1">
            <a:spLocks noChangeArrowheads="1"/>
          </p:cNvSpPr>
          <p:nvPr/>
        </p:nvSpPr>
        <p:spPr bwMode="auto">
          <a:xfrm>
            <a:off x="2349500" y="3657600"/>
            <a:ext cx="6096000" cy="138499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a:solidFill>
                  <a:srgbClr val="FF0000"/>
                </a:solidFill>
                <a:latin typeface="Times New Roman" pitchFamily="18" charset="0"/>
              </a:rPr>
              <a:t> </a:t>
            </a:r>
            <a:r>
              <a:rPr lang="en-US" altLang="en-US" sz="2800">
                <a:latin typeface="Times New Roman" pitchFamily="18" charset="0"/>
              </a:rPr>
              <a:t>Trường tính chất tâm lý tình cảm của con người: </a:t>
            </a:r>
            <a:r>
              <a:rPr lang="en-US" altLang="en-US" sz="2800" i="1">
                <a:latin typeface="Times New Roman" pitchFamily="18" charset="0"/>
              </a:rPr>
              <a:t>anh ấy có khuôn mặt lạnh như tiền, ở bên chị  ấy thật ấm áp…</a:t>
            </a:r>
          </a:p>
        </p:txBody>
      </p:sp>
    </p:spTree>
    <p:extLst>
      <p:ext uri="{BB962C8B-B14F-4D97-AF65-F5344CB8AC3E}">
        <p14:creationId xmlns:p14="http://schemas.microsoft.com/office/powerpoint/2010/main" val="2283218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42"/>
                                        </p:tgtEl>
                                        <p:attrNameLst>
                                          <p:attrName>style.visibility</p:attrName>
                                        </p:attrNameLst>
                                      </p:cBhvr>
                                      <p:to>
                                        <p:strVal val="visible"/>
                                      </p:to>
                                    </p:set>
                                    <p:animEffect transition="in" filter="blinds(horizontal)">
                                      <p:cBhvr>
                                        <p:cTn id="7" dur="500"/>
                                        <p:tgtEl>
                                          <p:spTgt spid="4404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4041"/>
                                        </p:tgtEl>
                                        <p:attrNameLst>
                                          <p:attrName>style.visibility</p:attrName>
                                        </p:attrNameLst>
                                      </p:cBhvr>
                                      <p:to>
                                        <p:strVal val="visible"/>
                                      </p:to>
                                    </p:set>
                                    <p:animEffect transition="in" filter="blinds(horizontal)">
                                      <p:cBhvr>
                                        <p:cTn id="10" dur="500"/>
                                        <p:tgtEl>
                                          <p:spTgt spid="4404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4043"/>
                                        </p:tgtEl>
                                        <p:attrNameLst>
                                          <p:attrName>style.visibility</p:attrName>
                                        </p:attrNameLst>
                                      </p:cBhvr>
                                      <p:to>
                                        <p:strVal val="visible"/>
                                      </p:to>
                                    </p:set>
                                    <p:animEffect transition="in" filter="blinds(horizontal)">
                                      <p:cBhvr>
                                        <p:cTn id="13" dur="500"/>
                                        <p:tgtEl>
                                          <p:spTgt spid="4404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4044"/>
                                        </p:tgtEl>
                                        <p:attrNameLst>
                                          <p:attrName>style.visibility</p:attrName>
                                        </p:attrNameLst>
                                      </p:cBhvr>
                                      <p:to>
                                        <p:strVal val="visible"/>
                                      </p:to>
                                    </p:set>
                                    <p:animEffect transition="in" filter="blinds(horizontal)">
                                      <p:cBhvr>
                                        <p:cTn id="16" dur="500"/>
                                        <p:tgtEl>
                                          <p:spTgt spid="4404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4045"/>
                                        </p:tgtEl>
                                        <p:attrNameLst>
                                          <p:attrName>style.visibility</p:attrName>
                                        </p:attrNameLst>
                                      </p:cBhvr>
                                      <p:to>
                                        <p:strVal val="visible"/>
                                      </p:to>
                                    </p:set>
                                    <p:animEffect transition="in" filter="blinds(horizontal)">
                                      <p:cBhvr>
                                        <p:cTn id="19" dur="500"/>
                                        <p:tgtEl>
                                          <p:spTgt spid="4404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4046"/>
                                        </p:tgtEl>
                                        <p:attrNameLst>
                                          <p:attrName>style.visibility</p:attrName>
                                        </p:attrNameLst>
                                      </p:cBhvr>
                                      <p:to>
                                        <p:strVal val="visible"/>
                                      </p:to>
                                    </p:set>
                                    <p:animEffect transition="in" filter="blinds(horizontal)">
                                      <p:cBhvr>
                                        <p:cTn id="22" dur="500"/>
                                        <p:tgtEl>
                                          <p:spTgt spid="4404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4047"/>
                                        </p:tgtEl>
                                        <p:attrNameLst>
                                          <p:attrName>style.visibility</p:attrName>
                                        </p:attrNameLst>
                                      </p:cBhvr>
                                      <p:to>
                                        <p:strVal val="visible"/>
                                      </p:to>
                                    </p:set>
                                    <p:animEffect transition="in" filter="blinds(horizontal)">
                                      <p:cBhvr>
                                        <p:cTn id="25" dur="500"/>
                                        <p:tgtEl>
                                          <p:spTgt spid="44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1" grpId="0" animBg="1"/>
      <p:bldP spid="44042" grpId="0" animBg="1"/>
      <p:bldP spid="44043" grpId="0" animBg="1"/>
      <p:bldP spid="44044" grpId="0"/>
      <p:bldP spid="44045" grpId="0" animBg="1"/>
      <p:bldP spid="44046" grpId="0" animBg="1"/>
      <p:bldP spid="4404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228600" y="380999"/>
            <a:ext cx="8534400" cy="4832092"/>
          </a:xfrm>
          <a:prstGeom prst="rect">
            <a:avLst/>
          </a:prstGeom>
          <a:noFill/>
          <a:ln w="9525">
            <a:noFill/>
            <a:miter lim="800000"/>
            <a:headEnd/>
            <a:tailEnd/>
          </a:ln>
        </p:spPr>
        <p:txBody>
          <a:bodyPr wrap="square">
            <a:spAutoFit/>
          </a:bodyPr>
          <a:lstStyle/>
          <a:p>
            <a:r>
              <a:rPr lang="nl-NL" sz="2800" b="1" u="sng" dirty="0" smtClean="0">
                <a:solidFill>
                  <a:srgbClr val="FF0000"/>
                </a:solidFill>
                <a:latin typeface="Times New Roman" pitchFamily="18" charset="0"/>
                <a:cs typeface="Times New Roman" pitchFamily="18" charset="0"/>
              </a:rPr>
              <a:t>Bài 6:</a:t>
            </a:r>
            <a:r>
              <a:rPr lang="nl-NL" sz="2800" b="1" dirty="0" smtClean="0">
                <a:solidFill>
                  <a:srgbClr val="FF0000"/>
                </a:solidFill>
                <a:latin typeface="Times New Roman" pitchFamily="18" charset="0"/>
                <a:cs typeface="Times New Roman" pitchFamily="18" charset="0"/>
              </a:rPr>
              <a:t> </a:t>
            </a:r>
            <a:r>
              <a:rPr lang="nl-NL" sz="2800" b="1" dirty="0">
                <a:solidFill>
                  <a:srgbClr val="000099"/>
                </a:solidFill>
                <a:latin typeface="Times New Roman" pitchFamily="18" charset="0"/>
                <a:cs typeface="Times New Roman" pitchFamily="18" charset="0"/>
              </a:rPr>
              <a:t>Trong đoạn thơ sau, các từ in đậm được chuyển từ trường từ vựng nào sang trường từ vựng nào?</a:t>
            </a:r>
          </a:p>
          <a:p>
            <a:pPr eaLnBrk="1" hangingPunct="1"/>
            <a:r>
              <a:rPr lang="en-US" sz="2800" dirty="0">
                <a:solidFill>
                  <a:srgbClr val="000000"/>
                </a:solidFill>
                <a:latin typeface="Times New Roman" pitchFamily="18" charset="0"/>
                <a:cs typeface="Times New Roman" pitchFamily="18" charset="0"/>
              </a:rPr>
              <a:t>         </a:t>
            </a:r>
            <a:r>
              <a:rPr lang="en-US" sz="2800" b="1" i="1" dirty="0" err="1">
                <a:latin typeface="Times New Roman" pitchFamily="18" charset="0"/>
                <a:cs typeface="Times New Roman" pitchFamily="18" charset="0"/>
              </a:rPr>
              <a:t>Ruộng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rẫy</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là</a:t>
            </a:r>
            <a:r>
              <a:rPr lang="en-US" sz="2800" b="1"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chiến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trường</a:t>
            </a:r>
            <a:r>
              <a:rPr lang="en-US" sz="2800" b="1" i="1" dirty="0">
                <a:solidFill>
                  <a:srgbClr val="FF0000"/>
                </a:solidFill>
                <a:latin typeface="Times New Roman" pitchFamily="18" charset="0"/>
                <a:cs typeface="Times New Roman" pitchFamily="18" charset="0"/>
              </a:rPr>
              <a:t>,</a:t>
            </a:r>
          </a:p>
          <a:p>
            <a:pPr eaLnBrk="1" hangingPunct="1"/>
            <a:r>
              <a:rPr lang="en-US" sz="2800" b="1" i="1" dirty="0">
                <a:solidFill>
                  <a:srgbClr val="0070C0"/>
                </a:solidFill>
                <a:latin typeface="Times New Roman" pitchFamily="18" charset="0"/>
                <a:cs typeface="Times New Roman" pitchFamily="18" charset="0"/>
              </a:rPr>
              <a:t>         </a:t>
            </a:r>
            <a:r>
              <a:rPr lang="en-US" sz="2800" b="1" i="1" dirty="0" err="1">
                <a:latin typeface="Times New Roman" pitchFamily="18" charset="0"/>
                <a:cs typeface="Times New Roman" pitchFamily="18" charset="0"/>
              </a:rPr>
              <a:t>Cuốc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cày</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là</a:t>
            </a:r>
            <a:r>
              <a:rPr lang="en-US" sz="2800" b="1"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vũ</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khí</a:t>
            </a:r>
            <a:r>
              <a:rPr lang="en-US" sz="2800" b="1" i="1" dirty="0">
                <a:solidFill>
                  <a:srgbClr val="FF0000"/>
                </a:solidFill>
                <a:latin typeface="Times New Roman" pitchFamily="18" charset="0"/>
                <a:cs typeface="Times New Roman" pitchFamily="18" charset="0"/>
              </a:rPr>
              <a:t>,</a:t>
            </a:r>
          </a:p>
          <a:p>
            <a:pPr eaLnBrk="1" hangingPunct="1"/>
            <a:r>
              <a:rPr lang="en-US" sz="2800" b="1" i="1" dirty="0">
                <a:solidFill>
                  <a:srgbClr val="0070C0"/>
                </a:solidFill>
                <a:latin typeface="Times New Roman" pitchFamily="18" charset="0"/>
                <a:cs typeface="Times New Roman" pitchFamily="18" charset="0"/>
              </a:rPr>
              <a:t>         </a:t>
            </a:r>
            <a:r>
              <a:rPr lang="en-US" sz="2800" b="1" i="1" dirty="0" err="1">
                <a:latin typeface="Times New Roman" pitchFamily="18" charset="0"/>
                <a:cs typeface="Times New Roman" pitchFamily="18" charset="0"/>
              </a:rPr>
              <a:t>Nhà</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nông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là</a:t>
            </a:r>
            <a:r>
              <a:rPr lang="en-US" sz="2800" b="1" i="1" dirty="0">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chiến</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sĩ</a:t>
            </a:r>
            <a:r>
              <a:rPr lang="en-US" sz="2800" b="1" i="1" dirty="0">
                <a:solidFill>
                  <a:srgbClr val="FF0000"/>
                </a:solidFill>
                <a:latin typeface="Times New Roman" pitchFamily="18" charset="0"/>
                <a:cs typeface="Times New Roman" pitchFamily="18" charset="0"/>
              </a:rPr>
              <a:t>,</a:t>
            </a:r>
          </a:p>
          <a:p>
            <a:pPr eaLnBrk="1" hangingPunct="1"/>
            <a:r>
              <a:rPr lang="en-US" sz="2800" b="1" i="1" dirty="0">
                <a:solidFill>
                  <a:srgbClr val="0070C0"/>
                </a:solidFill>
                <a:latin typeface="Times New Roman" pitchFamily="18" charset="0"/>
                <a:cs typeface="Times New Roman" pitchFamily="18" charset="0"/>
              </a:rPr>
              <a:t>         </a:t>
            </a:r>
            <a:r>
              <a:rPr lang="en-US" sz="2800" b="1" i="1" dirty="0" err="1">
                <a:latin typeface="Times New Roman" pitchFamily="18" charset="0"/>
                <a:cs typeface="Times New Roman" pitchFamily="18" charset="0"/>
              </a:rPr>
              <a:t>Hậu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phương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đua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với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tiền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phương</a:t>
            </a:r>
            <a:r>
              <a:rPr lang="en-US" sz="2800" b="1" i="1" dirty="0">
                <a:latin typeface="Times New Roman" pitchFamily="18" charset="0"/>
                <a:cs typeface="Times New Roman" pitchFamily="18" charset="0"/>
              </a:rPr>
              <a:t>             </a:t>
            </a:r>
            <a:endParaRPr lang="en-US" sz="2800" b="1" i="1" dirty="0" smtClean="0">
              <a:latin typeface="Times New Roman" pitchFamily="18" charset="0"/>
              <a:cs typeface="Times New Roman" pitchFamily="18" charset="0"/>
            </a:endParaRPr>
          </a:p>
          <a:p>
            <a:pPr eaLnBrk="1" hangingPunct="1"/>
            <a:r>
              <a:rPr lang="en-US" sz="2800" b="1" i="1" dirty="0">
                <a:solidFill>
                  <a:srgbClr val="0070C0"/>
                </a:solidFill>
                <a:latin typeface="Times New Roman" pitchFamily="18" charset="0"/>
                <a:cs typeface="Times New Roman" pitchFamily="18" charset="0"/>
              </a:rPr>
              <a:t> </a:t>
            </a:r>
            <a:r>
              <a:rPr lang="en-US" sz="2800" b="1" i="1" dirty="0" smtClean="0">
                <a:solidFill>
                  <a:srgbClr val="0070C0"/>
                </a:solidFill>
                <a:latin typeface="Times New Roman" pitchFamily="18" charset="0"/>
                <a:cs typeface="Times New Roman" pitchFamily="18" charset="0"/>
              </a:rPr>
              <a:t>                                                                  </a:t>
            </a:r>
            <a:r>
              <a:rPr lang="en-US" sz="2600" dirty="0" smtClean="0">
                <a:solidFill>
                  <a:srgbClr val="006600"/>
                </a:solidFill>
                <a:latin typeface="Times New Roman" pitchFamily="18" charset="0"/>
                <a:cs typeface="Times New Roman" pitchFamily="18" charset="0"/>
              </a:rPr>
              <a:t>(</a:t>
            </a:r>
            <a:r>
              <a:rPr lang="en-US" sz="2600" dirty="0" err="1">
                <a:solidFill>
                  <a:srgbClr val="006600"/>
                </a:solidFill>
                <a:latin typeface="Times New Roman" pitchFamily="18" charset="0"/>
                <a:cs typeface="Times New Roman" pitchFamily="18" charset="0"/>
              </a:rPr>
              <a:t>Hồ</a:t>
            </a:r>
            <a:r>
              <a:rPr lang="en-US" sz="2600" dirty="0">
                <a:solidFill>
                  <a:srgbClr val="006600"/>
                </a:solidFill>
                <a:latin typeface="Times New Roman" pitchFamily="18" charset="0"/>
                <a:cs typeface="Times New Roman" pitchFamily="18" charset="0"/>
              </a:rPr>
              <a:t> </a:t>
            </a:r>
            <a:r>
              <a:rPr lang="en-US" sz="2600" dirty="0" err="1">
                <a:solidFill>
                  <a:srgbClr val="006600"/>
                </a:solidFill>
                <a:latin typeface="Times New Roman" pitchFamily="18" charset="0"/>
                <a:cs typeface="Times New Roman" pitchFamily="18" charset="0"/>
              </a:rPr>
              <a:t>Chí</a:t>
            </a:r>
            <a:r>
              <a:rPr lang="en-US" sz="2600" dirty="0">
                <a:solidFill>
                  <a:srgbClr val="006600"/>
                </a:solidFill>
                <a:latin typeface="Times New Roman" pitchFamily="18" charset="0"/>
                <a:cs typeface="Times New Roman" pitchFamily="18" charset="0"/>
              </a:rPr>
              <a:t> Minh)</a:t>
            </a:r>
          </a:p>
          <a:p>
            <a:pPr eaLnBrk="1" hangingPunct="1"/>
            <a:r>
              <a:rPr lang="nl-NL" sz="2800" b="1" dirty="0">
                <a:solidFill>
                  <a:srgbClr val="002060"/>
                </a:solidFill>
                <a:latin typeface="Times New Roman" pitchFamily="18" charset="0"/>
                <a:cs typeface="Times New Roman" pitchFamily="18" charset="0"/>
              </a:rPr>
              <a:t>=&gt; Chuyển từ trường từ vựng </a:t>
            </a:r>
            <a:r>
              <a:rPr lang="nl-NL" sz="2800" b="1" dirty="0">
                <a:solidFill>
                  <a:srgbClr val="FF0000"/>
                </a:solidFill>
                <a:latin typeface="Times New Roman" pitchFamily="18" charset="0"/>
                <a:cs typeface="Times New Roman" pitchFamily="18" charset="0"/>
              </a:rPr>
              <a:t>quân sự </a:t>
            </a:r>
            <a:r>
              <a:rPr lang="nl-NL" sz="2800" b="1" dirty="0">
                <a:solidFill>
                  <a:srgbClr val="002060"/>
                </a:solidFill>
                <a:latin typeface="Times New Roman" pitchFamily="18" charset="0"/>
                <a:cs typeface="Times New Roman" pitchFamily="18" charset="0"/>
              </a:rPr>
              <a:t>sang trường từ vựng </a:t>
            </a:r>
            <a:r>
              <a:rPr lang="nl-NL" sz="2800" b="1" dirty="0">
                <a:solidFill>
                  <a:srgbClr val="FF0000"/>
                </a:solidFill>
                <a:latin typeface="Times New Roman" pitchFamily="18" charset="0"/>
                <a:cs typeface="Times New Roman" pitchFamily="18" charset="0"/>
              </a:rPr>
              <a:t>nông nghiệp.</a:t>
            </a:r>
            <a:endParaRPr lang="en-US" sz="2800" b="1" dirty="0">
              <a:solidFill>
                <a:srgbClr val="FF0000"/>
              </a:solidFill>
              <a:latin typeface="Times New Roman" pitchFamily="18" charset="0"/>
              <a:cs typeface="Times New Roman" pitchFamily="18" charset="0"/>
            </a:endParaRPr>
          </a:p>
          <a:p>
            <a:pPr eaLnBrk="1" hangingPunct="1"/>
            <a:endParaRPr lang="en-US" sz="2800" dirty="0">
              <a:solidFill>
                <a:srgbClr val="000000"/>
              </a:solidFill>
              <a:latin typeface="Times New Roman" pitchFamily="18" charset="0"/>
              <a:cs typeface="Times New Roman" pitchFamily="18" charset="0"/>
            </a:endParaRPr>
          </a:p>
          <a:p>
            <a:endParaRPr lang="en-US" sz="2800" b="1" dirty="0">
              <a:solidFill>
                <a:srgbClr val="0070C0"/>
              </a:solidFill>
              <a:latin typeface="Times New Roman" pitchFamily="18" charset="0"/>
              <a:cs typeface="Times New Roman" pitchFamily="18" charset="0"/>
            </a:endParaRPr>
          </a:p>
        </p:txBody>
      </p:sp>
      <p:grpSp>
        <p:nvGrpSpPr>
          <p:cNvPr id="4" name="Group 4"/>
          <p:cNvGrpSpPr>
            <a:grpSpLocks/>
          </p:cNvGrpSpPr>
          <p:nvPr/>
        </p:nvGrpSpPr>
        <p:grpSpPr bwMode="auto">
          <a:xfrm>
            <a:off x="33338" y="6096000"/>
            <a:ext cx="9037637" cy="731838"/>
            <a:chOff x="67" y="3188"/>
            <a:chExt cx="5693" cy="1132"/>
          </a:xfrm>
        </p:grpSpPr>
        <p:pic>
          <p:nvPicPr>
            <p:cNvPr id="5"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checkerboard(across)">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Box 8"/>
          <p:cNvSpPr txBox="1">
            <a:spLocks noChangeArrowheads="1"/>
          </p:cNvSpPr>
          <p:nvPr/>
        </p:nvSpPr>
        <p:spPr bwMode="auto">
          <a:xfrm>
            <a:off x="2971800" y="2590800"/>
            <a:ext cx="3048000" cy="1077218"/>
          </a:xfrm>
          <a:prstGeom prst="rect">
            <a:avLst/>
          </a:prstGeom>
          <a:solidFill>
            <a:srgbClr val="FFFF00"/>
          </a:solidFill>
          <a:ln w="9525">
            <a:noFill/>
            <a:miter lim="800000"/>
            <a:headEnd/>
            <a:tailEnd/>
          </a:ln>
        </p:spPr>
        <p:txBody>
          <a:bodyPr wrap="square">
            <a:spAutoFit/>
          </a:bodyPr>
          <a:lstStyle/>
          <a:p>
            <a:pPr algn="ctr"/>
            <a:r>
              <a:rPr lang="en-US" sz="3200" b="1" dirty="0" err="1">
                <a:solidFill>
                  <a:srgbClr val="FF0000"/>
                </a:solidFill>
                <a:latin typeface="Times New Roman" pitchFamily="18" charset="0"/>
                <a:cs typeface="Times New Roman" pitchFamily="18" charset="0"/>
              </a:rPr>
              <a:t>Tr</a:t>
            </a:r>
            <a:r>
              <a:rPr lang="vi-VN" sz="3200" b="1" dirty="0">
                <a:solidFill>
                  <a:srgbClr val="FF0000"/>
                </a:solidFill>
                <a:latin typeface="Times New Roman" pitchFamily="18" charset="0"/>
                <a:cs typeface="Times New Roman" pitchFamily="18" charset="0"/>
              </a:rPr>
              <a:t>ường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từ</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vựng</a:t>
            </a:r>
            <a:endParaRPr lang="en-US" sz="3200" b="1" dirty="0">
              <a:solidFill>
                <a:srgbClr val="FF0000"/>
              </a:solidFill>
              <a:latin typeface="Times New Roman" pitchFamily="18" charset="0"/>
              <a:cs typeface="Times New Roman" pitchFamily="18" charset="0"/>
            </a:endParaRPr>
          </a:p>
          <a:p>
            <a:pPr algn="ct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chỉ</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ng</a:t>
            </a:r>
            <a:r>
              <a:rPr lang="vi-VN" sz="3200" b="1" dirty="0">
                <a:solidFill>
                  <a:srgbClr val="FF0000"/>
                </a:solidFill>
                <a:latin typeface="Times New Roman" pitchFamily="18" charset="0"/>
                <a:cs typeface="Times New Roman" pitchFamily="18" charset="0"/>
              </a:rPr>
              <a:t>ười</a:t>
            </a:r>
            <a:endParaRPr lang="en-US" sz="3200" b="1" dirty="0">
              <a:solidFill>
                <a:srgbClr val="FF0000"/>
              </a:solidFill>
              <a:latin typeface="Times New Roman" pitchFamily="18" charset="0"/>
              <a:cs typeface="Times New Roman" pitchFamily="18" charset="0"/>
            </a:endParaRPr>
          </a:p>
        </p:txBody>
      </p:sp>
      <p:sp>
        <p:nvSpPr>
          <p:cNvPr id="18439" name="TextBox 12"/>
          <p:cNvSpPr txBox="1">
            <a:spLocks noChangeArrowheads="1"/>
          </p:cNvSpPr>
          <p:nvPr/>
        </p:nvSpPr>
        <p:spPr bwMode="auto">
          <a:xfrm>
            <a:off x="228600" y="609600"/>
            <a:ext cx="3505200" cy="1077218"/>
          </a:xfrm>
          <a:prstGeom prst="rect">
            <a:avLst/>
          </a:prstGeom>
          <a:solidFill>
            <a:schemeClr val="accent1"/>
          </a:solidFill>
          <a:ln w="9525">
            <a:noFill/>
            <a:miter lim="800000"/>
            <a:headEnd/>
            <a:tailEnd/>
          </a:ln>
        </p:spPr>
        <p:txBody>
          <a:bodyPr wrap="square">
            <a:spAutoFit/>
          </a:bodyPr>
          <a:lstStyle/>
          <a:p>
            <a:pPr algn="ctr"/>
            <a:r>
              <a:rPr lang="en-US" sz="3200" b="1" dirty="0" err="1">
                <a:latin typeface="Times New Roman" pitchFamily="18" charset="0"/>
                <a:cs typeface="Times New Roman" pitchFamily="18" charset="0"/>
              </a:rPr>
              <a:t>Tr</a:t>
            </a:r>
            <a:r>
              <a:rPr lang="vi-VN" sz="3200" b="1" dirty="0">
                <a:latin typeface="Times New Roman" pitchFamily="18" charset="0"/>
                <a:cs typeface="Times New Roman" pitchFamily="18" charset="0"/>
              </a:rPr>
              <a:t>ường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phận</a:t>
            </a:r>
            <a:r>
              <a:rPr lang="en-US" sz="3200" b="1" dirty="0">
                <a:latin typeface="Times New Roman" pitchFamily="18" charset="0"/>
                <a:cs typeface="Times New Roman" pitchFamily="18" charset="0"/>
              </a:rPr>
              <a:t> c</a:t>
            </a:r>
            <a:r>
              <a:rPr lang="vi-VN" sz="3200" b="1" dirty="0">
                <a:latin typeface="Times New Roman" pitchFamily="18" charset="0"/>
                <a:cs typeface="Times New Roman" pitchFamily="18" charset="0"/>
              </a:rPr>
              <a:t>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thể</a:t>
            </a:r>
            <a:endParaRPr lang="en-US" sz="3200" b="1" dirty="0">
              <a:latin typeface="Times New Roman" pitchFamily="18" charset="0"/>
              <a:cs typeface="Times New Roman" pitchFamily="18" charset="0"/>
            </a:endParaRPr>
          </a:p>
        </p:txBody>
      </p:sp>
      <p:sp>
        <p:nvSpPr>
          <p:cNvPr id="18440" name="TextBox 13"/>
          <p:cNvSpPr txBox="1">
            <a:spLocks noChangeArrowheads="1"/>
          </p:cNvSpPr>
          <p:nvPr/>
        </p:nvSpPr>
        <p:spPr bwMode="auto">
          <a:xfrm>
            <a:off x="5943600" y="533400"/>
            <a:ext cx="2971800" cy="1077218"/>
          </a:xfrm>
          <a:prstGeom prst="rect">
            <a:avLst/>
          </a:prstGeom>
          <a:solidFill>
            <a:schemeClr val="accent1"/>
          </a:solidFill>
          <a:ln w="9525">
            <a:noFill/>
            <a:miter lim="800000"/>
            <a:headEnd/>
            <a:tailEnd/>
          </a:ln>
        </p:spPr>
        <p:txBody>
          <a:bodyPr wrap="square">
            <a:spAutoFit/>
          </a:bodyPr>
          <a:lstStyle/>
          <a:p>
            <a:pPr algn="ctr"/>
            <a:r>
              <a:rPr lang="en-US" sz="3200" b="1" dirty="0" err="1">
                <a:latin typeface="Times New Roman" pitchFamily="18" charset="0"/>
                <a:cs typeface="Times New Roman" pitchFamily="18" charset="0"/>
              </a:rPr>
              <a:t>Tr</a:t>
            </a:r>
            <a:r>
              <a:rPr lang="vi-VN" sz="3200" b="1" dirty="0">
                <a:latin typeface="Times New Roman" pitchFamily="18" charset="0"/>
                <a:cs typeface="Times New Roman" pitchFamily="18" charset="0"/>
              </a:rPr>
              <a:t>ường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dáng</a:t>
            </a:r>
            <a:endParaRPr lang="en-US" sz="3200" b="1" dirty="0">
              <a:latin typeface="Times New Roman" pitchFamily="18" charset="0"/>
              <a:cs typeface="Times New Roman" pitchFamily="18" charset="0"/>
            </a:endParaRPr>
          </a:p>
        </p:txBody>
      </p:sp>
      <p:sp>
        <p:nvSpPr>
          <p:cNvPr id="18441" name="TextBox 14"/>
          <p:cNvSpPr txBox="1">
            <a:spLocks noChangeArrowheads="1"/>
          </p:cNvSpPr>
          <p:nvPr/>
        </p:nvSpPr>
        <p:spPr bwMode="auto">
          <a:xfrm>
            <a:off x="228600" y="4495800"/>
            <a:ext cx="3352800" cy="1077218"/>
          </a:xfrm>
          <a:prstGeom prst="rect">
            <a:avLst/>
          </a:prstGeom>
          <a:solidFill>
            <a:schemeClr val="accent1"/>
          </a:solidFill>
          <a:ln w="9525">
            <a:noFill/>
            <a:miter lim="800000"/>
            <a:headEnd/>
            <a:tailEnd/>
          </a:ln>
        </p:spPr>
        <p:txBody>
          <a:bodyPr wrap="square">
            <a:spAutoFit/>
          </a:bodyPr>
          <a:lstStyle/>
          <a:p>
            <a:pPr algn="ctr"/>
            <a:r>
              <a:rPr lang="en-US" sz="3200" b="1" dirty="0" err="1">
                <a:latin typeface="Times New Roman" pitchFamily="18" charset="0"/>
                <a:cs typeface="Times New Roman" pitchFamily="18" charset="0"/>
              </a:rPr>
              <a:t>Tr</a:t>
            </a:r>
            <a:r>
              <a:rPr lang="vi-VN" sz="3200" b="1" dirty="0">
                <a:latin typeface="Times New Roman" pitchFamily="18" charset="0"/>
                <a:cs typeface="Times New Roman" pitchFamily="18" charset="0"/>
              </a:rPr>
              <a:t>ường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tính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cách</a:t>
            </a:r>
            <a:endParaRPr lang="en-US" sz="3200" b="1" dirty="0">
              <a:latin typeface="Times New Roman" pitchFamily="18" charset="0"/>
              <a:cs typeface="Times New Roman" pitchFamily="18" charset="0"/>
            </a:endParaRPr>
          </a:p>
        </p:txBody>
      </p:sp>
      <p:sp>
        <p:nvSpPr>
          <p:cNvPr id="18442" name="TextBox 15"/>
          <p:cNvSpPr txBox="1">
            <a:spLocks noChangeArrowheads="1"/>
          </p:cNvSpPr>
          <p:nvPr/>
        </p:nvSpPr>
        <p:spPr bwMode="auto">
          <a:xfrm>
            <a:off x="5638800" y="4343400"/>
            <a:ext cx="3276600" cy="1077218"/>
          </a:xfrm>
          <a:prstGeom prst="rect">
            <a:avLst/>
          </a:prstGeom>
          <a:solidFill>
            <a:schemeClr val="accent1"/>
          </a:solidFill>
          <a:ln w="9525">
            <a:noFill/>
            <a:miter lim="800000"/>
            <a:headEnd/>
            <a:tailEnd/>
          </a:ln>
        </p:spPr>
        <p:txBody>
          <a:bodyPr wrap="square">
            <a:spAutoFit/>
          </a:bodyPr>
          <a:lstStyle/>
          <a:p>
            <a:pPr algn="ctr"/>
            <a:r>
              <a:rPr lang="en-US" sz="3200" b="1" dirty="0" err="1">
                <a:latin typeface="Times New Roman" pitchFamily="18" charset="0"/>
                <a:cs typeface="Times New Roman" pitchFamily="18" charset="0"/>
              </a:rPr>
              <a:t>Tr</a:t>
            </a:r>
            <a:r>
              <a:rPr lang="vi-VN" sz="3200" b="1" dirty="0">
                <a:latin typeface="Times New Roman" pitchFamily="18" charset="0"/>
                <a:cs typeface="Times New Roman" pitchFamily="18" charset="0"/>
              </a:rPr>
              <a:t>ường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chỉ</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vi-VN" sz="3200" b="1" dirty="0">
                <a:latin typeface="Times New Roman" pitchFamily="18" charset="0"/>
                <a:cs typeface="Times New Roman" pitchFamily="18" charset="0"/>
              </a:rPr>
              <a:t>động</a:t>
            </a:r>
            <a:endParaRPr lang="en-US" sz="3200" b="1" dirty="0">
              <a:latin typeface="Times New Roman" pitchFamily="18" charset="0"/>
              <a:cs typeface="Times New Roman" pitchFamily="18" charset="0"/>
            </a:endParaRPr>
          </a:p>
        </p:txBody>
      </p:sp>
      <p:cxnSp>
        <p:nvCxnSpPr>
          <p:cNvPr id="18" name="Straight Arrow Connector 17"/>
          <p:cNvCxnSpPr>
            <a:stCxn id="18438" idx="0"/>
            <a:endCxn id="18440" idx="2"/>
          </p:cNvCxnSpPr>
          <p:nvPr/>
        </p:nvCxnSpPr>
        <p:spPr>
          <a:xfrm flipV="1">
            <a:off x="4495800" y="1610618"/>
            <a:ext cx="2933700" cy="9801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8438" idx="0"/>
            <a:endCxn id="18439" idx="2"/>
          </p:cNvCxnSpPr>
          <p:nvPr/>
        </p:nvCxnSpPr>
        <p:spPr>
          <a:xfrm flipH="1" flipV="1">
            <a:off x="1981200" y="1686818"/>
            <a:ext cx="2514600" cy="903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438" idx="2"/>
            <a:endCxn id="18441" idx="0"/>
          </p:cNvCxnSpPr>
          <p:nvPr/>
        </p:nvCxnSpPr>
        <p:spPr>
          <a:xfrm flipH="1">
            <a:off x="1905000" y="3668018"/>
            <a:ext cx="2590800" cy="8277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8438" idx="2"/>
            <a:endCxn id="18442" idx="0"/>
          </p:cNvCxnSpPr>
          <p:nvPr/>
        </p:nvCxnSpPr>
        <p:spPr>
          <a:xfrm>
            <a:off x="4495800" y="3668018"/>
            <a:ext cx="2781300" cy="6753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Rectangle 5"/>
          <p:cNvSpPr>
            <a:spLocks noChangeArrowheads="1"/>
          </p:cNvSpPr>
          <p:nvPr/>
        </p:nvSpPr>
        <p:spPr bwMode="auto">
          <a:xfrm>
            <a:off x="3657600" y="-304800"/>
            <a:ext cx="3886200" cy="1219200"/>
          </a:xfrm>
          <a:prstGeom prst="rect">
            <a:avLst/>
          </a:prstGeom>
          <a:noFill/>
          <a:ln w="9525">
            <a:noFill/>
            <a:miter lim="800000"/>
            <a:headEnd/>
            <a:tailEnd/>
          </a:ln>
        </p:spPr>
        <p:txBody>
          <a:bodyPr wrap="none" anchor="ctr"/>
          <a:lstStyle/>
          <a:p>
            <a:r>
              <a:rPr lang="en-US" sz="3200" b="1" dirty="0">
                <a:solidFill>
                  <a:srgbClr val="FF3300"/>
                </a:solidFill>
                <a:latin typeface="Times New Roman" pitchFamily="18" charset="0"/>
              </a:rPr>
              <a:t>TỔNG KẾT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04799" y="1055400"/>
            <a:ext cx="8839201"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Theá</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naøo</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laø</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tröôøng</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vöïng</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lang="en-US" sz="3200" b="1" i="1" dirty="0">
              <a:latin typeface="Arial" pitchFamily="34"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Laø</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taäp</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hôïp</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caùc</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coù</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chung</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caùch</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phaùt</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aâm</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B.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Laø</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taäp</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hôïp</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caùc</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coù</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cuøng</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loaïi</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C.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Laø</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taäp</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hôïp</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taát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caû</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caùc</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coù</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ít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nhất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một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nét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chung</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veà</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nghóa</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kumimoji="0" lang="en-US" sz="320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trao</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ñoåi</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mua</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baùn</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saûn</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xuaát</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xeáp</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vaøo</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tröôøng</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töø</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vöïng</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1" i="1"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naøo</a:t>
            </a:r>
            <a:r>
              <a:rPr kumimoji="0" lang="en-US" sz="3200" b="1" i="1"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kumimoji="0" lang="en-US" sz="3200" b="1" i="1"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AutoNum type="alphaUcPeriod"/>
              <a:tabLst/>
            </a:pP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Hoaït</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ñoäng</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kinh</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teá</a:t>
            </a:r>
            <a:r>
              <a:rPr kumimoji="0" lang="en-US" sz="320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p>
          <a:p>
            <a:pPr marL="0" marR="0" lvl="0" indent="457200" algn="l" defTabSz="914400" rtl="0" eaLnBrk="0" fontAlgn="base" latinLnBrk="0" hangingPunct="0">
              <a:lnSpc>
                <a:spcPct val="100000"/>
              </a:lnSpc>
              <a:spcBef>
                <a:spcPct val="0"/>
              </a:spcBef>
              <a:spcAft>
                <a:spcPct val="0"/>
              </a:spcAft>
              <a:buClrTx/>
              <a:buSzTx/>
              <a:buFontTx/>
              <a:buAutoNum type="alphaUcPeriod"/>
              <a:tabLst/>
            </a:pP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Hoaït</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ñoäng</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chính</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trò</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lang="en-US" sz="3200" dirty="0" smtClean="0">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AutoNum type="alphaUcPeriod"/>
              <a:tabLst/>
            </a:pP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Hoaït</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ñoäng</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v</a:t>
            </a:r>
            <a:r>
              <a:rPr kumimoji="0" lang="en-U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ă</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n</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hoaù</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p>
          <a:p>
            <a:pPr marL="0" marR="0" lvl="0" indent="457200" algn="l" defTabSz="914400" rtl="0" eaLnBrk="0" fontAlgn="base" latinLnBrk="0" hangingPunct="0">
              <a:lnSpc>
                <a:spcPct val="100000"/>
              </a:lnSpc>
              <a:spcBef>
                <a:spcPct val="0"/>
              </a:spcBef>
              <a:spcAft>
                <a:spcPct val="0"/>
              </a:spcAft>
              <a:buClrTx/>
              <a:buSzTx/>
              <a:buFontTx/>
              <a:buAutoNum type="alphaUcPeriod"/>
              <a:tabLst/>
            </a:pP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Hoaït</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ñoäng</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xaõ</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 </a:t>
            </a:r>
            <a:r>
              <a:rPr kumimoji="0" lang="en-US" sz="3200" b="0" i="0" u="none" strike="noStrike" cap="none" normalizeH="0" baseline="0" dirty="0" err="1" smtClean="0">
                <a:ln>
                  <a:noFill/>
                </a:ln>
                <a:solidFill>
                  <a:schemeClr val="tx1"/>
                </a:solidFill>
                <a:effectLst/>
                <a:latin typeface="VNI-Times" pitchFamily="2" charset="0"/>
                <a:ea typeface="Times New Roman" pitchFamily="18" charset="0"/>
                <a:cs typeface="Arial" pitchFamily="34" charset="0"/>
              </a:rPr>
              <a:t>hoäi</a:t>
            </a:r>
            <a:r>
              <a:rPr kumimoji="0" lang="en-US" sz="3200" b="0" i="0" u="none" strike="noStrike" cap="none" normalizeH="0" baseline="0" dirty="0" smtClean="0">
                <a:ln>
                  <a:noFill/>
                </a:ln>
                <a:solidFill>
                  <a:schemeClr val="tx1"/>
                </a:solidFill>
                <a:effectLst/>
                <a:latin typeface="VNI-Times" pitchFamily="2" charset="0"/>
                <a:ea typeface="Times New Roman" pitchFamily="18" charset="0"/>
                <a:cs typeface="Arial" pitchFamily="34"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3276600" y="-228600"/>
            <a:ext cx="3886200" cy="1219200"/>
          </a:xfrm>
          <a:prstGeom prst="rect">
            <a:avLst/>
          </a:prstGeom>
          <a:noFill/>
          <a:ln w="9525">
            <a:noFill/>
            <a:miter lim="800000"/>
            <a:headEnd/>
            <a:tailEnd/>
          </a:ln>
        </p:spPr>
        <p:txBody>
          <a:bodyPr wrap="none" anchor="ctr"/>
          <a:lstStyle/>
          <a:p>
            <a:r>
              <a:rPr lang="en-US" sz="3200" b="1" dirty="0">
                <a:solidFill>
                  <a:srgbClr val="FF3300"/>
                </a:solidFill>
                <a:latin typeface="Times New Roman" pitchFamily="18" charset="0"/>
              </a:rPr>
              <a:t>TỔNG KẾT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3">
                                            <p:txEl>
                                              <p:pRg st="0" end="0"/>
                                            </p:txEl>
                                          </p:spTgt>
                                        </p:tgtEl>
                                        <p:attrNameLst>
                                          <p:attrName>style.visibility</p:attrName>
                                        </p:attrNameLst>
                                      </p:cBhvr>
                                      <p:to>
                                        <p:strVal val="visible"/>
                                      </p:to>
                                    </p:set>
                                    <p:anim calcmode="lin" valueType="num">
                                      <p:cBhvr additive="base">
                                        <p:cTn id="7" dur="500" fill="hold"/>
                                        <p:tgtEl>
                                          <p:spTgt spid="30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3">
                                            <p:txEl>
                                              <p:pRg st="1" end="1"/>
                                            </p:txEl>
                                          </p:spTgt>
                                        </p:tgtEl>
                                        <p:attrNameLst>
                                          <p:attrName>style.visibility</p:attrName>
                                        </p:attrNameLst>
                                      </p:cBhvr>
                                      <p:to>
                                        <p:strVal val="visible"/>
                                      </p:to>
                                    </p:set>
                                    <p:anim calcmode="lin" valueType="num">
                                      <p:cBhvr additive="base">
                                        <p:cTn id="13" dur="500" fill="hold"/>
                                        <p:tgtEl>
                                          <p:spTgt spid="30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073">
                                            <p:txEl>
                                              <p:pRg st="2" end="2"/>
                                            </p:txEl>
                                          </p:spTgt>
                                        </p:tgtEl>
                                        <p:attrNameLst>
                                          <p:attrName>style.visibility</p:attrName>
                                        </p:attrNameLst>
                                      </p:cBhvr>
                                      <p:to>
                                        <p:strVal val="visible"/>
                                      </p:to>
                                    </p:set>
                                    <p:anim calcmode="lin" valueType="num">
                                      <p:cBhvr additive="base">
                                        <p:cTn id="17" dur="500" fill="hold"/>
                                        <p:tgtEl>
                                          <p:spTgt spid="307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073">
                                            <p:txEl>
                                              <p:pRg st="3" end="3"/>
                                            </p:txEl>
                                          </p:spTgt>
                                        </p:tgtEl>
                                        <p:attrNameLst>
                                          <p:attrName>style.visibility</p:attrName>
                                        </p:attrNameLst>
                                      </p:cBhvr>
                                      <p:to>
                                        <p:strVal val="visible"/>
                                      </p:to>
                                    </p:set>
                                    <p:anim calcmode="lin" valueType="num">
                                      <p:cBhvr additive="base">
                                        <p:cTn id="21" dur="500" fill="hold"/>
                                        <p:tgtEl>
                                          <p:spTgt spid="307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0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073">
                                            <p:txEl>
                                              <p:pRg st="4" end="4"/>
                                            </p:txEl>
                                          </p:spTgt>
                                        </p:tgtEl>
                                        <p:attrNameLst>
                                          <p:attrName>style.visibility</p:attrName>
                                        </p:attrNameLst>
                                      </p:cBhvr>
                                      <p:to>
                                        <p:strVal val="visible"/>
                                      </p:to>
                                    </p:set>
                                    <p:animEffect transition="in" filter="barn(inVertical)">
                                      <p:cBhvr>
                                        <p:cTn id="27" dur="500"/>
                                        <p:tgtEl>
                                          <p:spTgt spid="3073">
                                            <p:txEl>
                                              <p:pRg st="4" end="4"/>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073">
                                            <p:txEl>
                                              <p:pRg st="5" end="5"/>
                                            </p:txEl>
                                          </p:spTgt>
                                        </p:tgtEl>
                                        <p:attrNameLst>
                                          <p:attrName>style.visibility</p:attrName>
                                        </p:attrNameLst>
                                      </p:cBhvr>
                                      <p:to>
                                        <p:strVal val="visible"/>
                                      </p:to>
                                    </p:set>
                                    <p:animEffect transition="in" filter="barn(inVertical)">
                                      <p:cBhvr>
                                        <p:cTn id="30" dur="500"/>
                                        <p:tgtEl>
                                          <p:spTgt spid="3073">
                                            <p:txEl>
                                              <p:pRg st="5" end="5"/>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073">
                                            <p:txEl>
                                              <p:pRg st="6" end="6"/>
                                            </p:txEl>
                                          </p:spTgt>
                                        </p:tgtEl>
                                        <p:attrNameLst>
                                          <p:attrName>style.visibility</p:attrName>
                                        </p:attrNameLst>
                                      </p:cBhvr>
                                      <p:to>
                                        <p:strVal val="visible"/>
                                      </p:to>
                                    </p:set>
                                    <p:animEffect transition="in" filter="barn(inVertical)">
                                      <p:cBhvr>
                                        <p:cTn id="33" dur="500"/>
                                        <p:tgtEl>
                                          <p:spTgt spid="3073">
                                            <p:txEl>
                                              <p:pRg st="6" end="6"/>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073">
                                            <p:txEl>
                                              <p:pRg st="7" end="7"/>
                                            </p:txEl>
                                          </p:spTgt>
                                        </p:tgtEl>
                                        <p:attrNameLst>
                                          <p:attrName>style.visibility</p:attrName>
                                        </p:attrNameLst>
                                      </p:cBhvr>
                                      <p:to>
                                        <p:strVal val="visible"/>
                                      </p:to>
                                    </p:set>
                                    <p:animEffect transition="in" filter="barn(inVertical)">
                                      <p:cBhvr>
                                        <p:cTn id="36" dur="500"/>
                                        <p:tgtEl>
                                          <p:spTgt spid="3073">
                                            <p:txEl>
                                              <p:pRg st="7" end="7"/>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3073">
                                            <p:txEl>
                                              <p:pRg st="8" end="8"/>
                                            </p:txEl>
                                          </p:spTgt>
                                        </p:tgtEl>
                                        <p:attrNameLst>
                                          <p:attrName>style.visibility</p:attrName>
                                        </p:attrNameLst>
                                      </p:cBhvr>
                                      <p:to>
                                        <p:strVal val="visible"/>
                                      </p:to>
                                    </p:set>
                                    <p:animEffect transition="in" filter="barn(inVertical)">
                                      <p:cBhvr>
                                        <p:cTn id="39" dur="500"/>
                                        <p:tgtEl>
                                          <p:spTgt spid="307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622042"/>
            <a:ext cx="8534400" cy="5016758"/>
          </a:xfrm>
          <a:prstGeom prst="rect">
            <a:avLst/>
          </a:prstGeom>
        </p:spPr>
        <p:txBody>
          <a:bodyPr wrap="square">
            <a:spAutoFit/>
          </a:bodyPr>
          <a:lstStyle/>
          <a:p>
            <a:r>
              <a:rPr lang="vi-VN" sz="3200" b="1" dirty="0" smtClean="0">
                <a:latin typeface="Times New Roman" pitchFamily="18" charset="0"/>
                <a:cs typeface="Times New Roman" pitchFamily="18" charset="0"/>
              </a:rPr>
              <a:t>Đoạn văn tham khảo thuộc trường từ vựng "trường học"</a:t>
            </a:r>
            <a:endParaRPr lang="vi-VN"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N</a:t>
            </a:r>
            <a:r>
              <a:rPr lang="vi-VN" sz="3200" dirty="0" smtClean="0">
                <a:latin typeface="Times New Roman" pitchFamily="18" charset="0"/>
                <a:cs typeface="Times New Roman" pitchFamily="18" charset="0"/>
              </a:rPr>
              <a:t>hững ngày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bắt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năm 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mới</a:t>
            </a:r>
            <a:r>
              <a:rPr lang="vi-VN" sz="3200" dirty="0" smtClean="0">
                <a:latin typeface="Times New Roman" pitchFamily="18" charset="0"/>
                <a:cs typeface="Times New Roman" pitchFamily="18" charset="0"/>
              </a:rPr>
              <a:t>, quang cảnh </a:t>
            </a:r>
            <a:r>
              <a:rPr lang="vi-VN" sz="3200" b="1" dirty="0" smtClean="0">
                <a:latin typeface="Times New Roman" pitchFamily="18" charset="0"/>
                <a:cs typeface="Times New Roman" pitchFamily="18" charset="0"/>
              </a:rPr>
              <a:t>sân trường</a:t>
            </a:r>
            <a:r>
              <a:rPr lang="vi-VN" sz="3200" dirty="0" smtClean="0">
                <a:latin typeface="Times New Roman" pitchFamily="18" charset="0"/>
                <a:cs typeface="Times New Roman" pitchFamily="18" charset="0"/>
              </a:rPr>
              <a:t> trở nên </a:t>
            </a:r>
            <a:r>
              <a:rPr lang="en-US" sz="3200" dirty="0" err="1" smtClean="0">
                <a:latin typeface="Times New Roman" pitchFamily="18" charset="0"/>
                <a:cs typeface="Times New Roman" pitchFamily="18" charset="0"/>
              </a:rPr>
              <a:t>im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ắng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lạ</a:t>
            </a:r>
            <a:r>
              <a:rPr lang="vi-VN" sz="3200" dirty="0" smtClean="0">
                <a:latin typeface="Times New Roman" pitchFamily="18" charset="0"/>
                <a:cs typeface="Times New Roman" pitchFamily="18" charset="0"/>
              </a:rPr>
              <a:t>. Trong </a:t>
            </a:r>
            <a:r>
              <a:rPr lang="vi-VN" sz="3200" b="1" dirty="0" smtClean="0">
                <a:latin typeface="Times New Roman" pitchFamily="18" charset="0"/>
                <a:cs typeface="Times New Roman" pitchFamily="18" charset="0"/>
              </a:rPr>
              <a:t>lớp học</a:t>
            </a:r>
            <a:r>
              <a:rPr lang="vi-VN" sz="3200" dirty="0" smtClean="0">
                <a:latin typeface="Times New Roman" pitchFamily="18" charset="0"/>
                <a:cs typeface="Times New Roman" pitchFamily="18" charset="0"/>
              </a:rPr>
              <a:t>, tiếng</a:t>
            </a:r>
            <a:r>
              <a:rPr lang="en-US" sz="3200" dirty="0" smtClean="0">
                <a:latin typeface="Times New Roman" pitchFamily="18" charset="0"/>
                <a:cs typeface="Times New Roman" pitchFamily="18" charset="0"/>
              </a:rPr>
              <a:t> m</a:t>
            </a:r>
            <a:r>
              <a:rPr lang="vi-VN" sz="3200" dirty="0" smtClean="0">
                <a:latin typeface="Times New Roman" pitchFamily="18" charset="0"/>
                <a:cs typeface="Times New Roman" pitchFamily="18" charset="0"/>
              </a:rPr>
              <a:t>ở  </a:t>
            </a:r>
            <a:r>
              <a:rPr lang="vi-VN" sz="3200" b="1" dirty="0" smtClean="0">
                <a:latin typeface="Times New Roman" pitchFamily="18" charset="0"/>
                <a:cs typeface="Times New Roman" pitchFamily="18" charset="0"/>
              </a:rPr>
              <a:t>sách vở</a:t>
            </a:r>
            <a:r>
              <a:rPr lang="vi-VN" sz="3200" dirty="0" smtClean="0">
                <a:latin typeface="Times New Roman" pitchFamily="18" charset="0"/>
                <a:cs typeface="Times New Roman" pitchFamily="18" charset="0"/>
              </a:rPr>
              <a:t> khe khẽ những bạn </a:t>
            </a:r>
            <a:r>
              <a:rPr lang="vi-VN" sz="3200" b="1" dirty="0" smtClean="0">
                <a:latin typeface="Times New Roman" pitchFamily="18" charset="0"/>
                <a:cs typeface="Times New Roman" pitchFamily="18" charset="0"/>
              </a:rPr>
              <a:t>học sinh</a:t>
            </a:r>
            <a:r>
              <a:rPr lang="vi-VN" sz="3200" dirty="0" smtClean="0">
                <a:latin typeface="Times New Roman" pitchFamily="18" charset="0"/>
                <a:cs typeface="Times New Roman" pitchFamily="18" charset="0"/>
              </a:rPr>
              <a:t> đang tập trung </a:t>
            </a:r>
            <a:r>
              <a:rPr lang="en-US" sz="3200" dirty="0" err="1" smtClean="0">
                <a:latin typeface="Times New Roman" pitchFamily="18" charset="0"/>
                <a:cs typeface="Times New Roman" pitchFamily="18" charset="0"/>
              </a:rPr>
              <a:t>nghe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thầy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cô</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giảng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vi-VN" sz="3200" dirty="0" smtClean="0">
                <a:latin typeface="Times New Roman" pitchFamily="18" charset="0"/>
                <a:cs typeface="Times New Roman" pitchFamily="18" charset="0"/>
              </a:rPr>
              <a:t>. Tiếng t</a:t>
            </a:r>
            <a:r>
              <a:rPr lang="vi-VN" sz="3200" b="1" dirty="0" smtClean="0">
                <a:latin typeface="Times New Roman" pitchFamily="18" charset="0"/>
                <a:cs typeface="Times New Roman" pitchFamily="18" charset="0"/>
              </a:rPr>
              <a:t>hầy cô</a:t>
            </a:r>
            <a:r>
              <a:rPr lang="vi-VN" sz="3200" dirty="0" smtClean="0">
                <a:latin typeface="Times New Roman" pitchFamily="18" charset="0"/>
                <a:cs typeface="Times New Roman" pitchFamily="18" charset="0"/>
              </a:rPr>
              <a:t> giảng bài đầy nhiệt huyết vẫn vang vọng khắp trong các </a:t>
            </a:r>
            <a:r>
              <a:rPr lang="vi-VN" sz="3200" b="1" dirty="0" smtClean="0">
                <a:latin typeface="Times New Roman" pitchFamily="18" charset="0"/>
                <a:cs typeface="Times New Roman" pitchFamily="18" charset="0"/>
              </a:rPr>
              <a:t>phòng học</a:t>
            </a:r>
            <a:r>
              <a:rPr lang="vi-VN" sz="3200" dirty="0" smtClean="0">
                <a:latin typeface="Times New Roman" pitchFamily="18" charset="0"/>
                <a:cs typeface="Times New Roman" pitchFamily="18" charset="0"/>
              </a:rPr>
              <a:t>. Một bầu không khí rộn ràng, khẩn trương</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để chuẩn bị cho </a:t>
            </a:r>
            <a:r>
              <a:rPr lang="en-US" sz="3200" dirty="0" err="1" smtClean="0">
                <a:latin typeface="Times New Roman" pitchFamily="18" charset="0"/>
                <a:cs typeface="Times New Roman" pitchFamily="18" charset="0"/>
              </a:rPr>
              <a:t>một</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năm học </a:t>
            </a:r>
            <a:r>
              <a:rPr lang="en-US" sz="3200" dirty="0" err="1" smtClean="0">
                <a:latin typeface="Times New Roman" pitchFamily="18" charset="0"/>
                <a:cs typeface="Times New Roman" pitchFamily="18" charset="0"/>
              </a:rPr>
              <a:t>mới</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diễn ra đạt kết quả cao.</a:t>
            </a:r>
            <a:endParaRPr lang="vi-VN"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986528"/>
          </a:xfrm>
          <a:prstGeom prst="rect">
            <a:avLst/>
          </a:prstGeom>
        </p:spPr>
        <p:txBody>
          <a:bodyPr wrap="square">
            <a:spAutoFit/>
          </a:bodyPr>
          <a:lstStyle/>
          <a:p>
            <a:r>
              <a:rPr lang="vi-VN" sz="2800" b="1" dirty="0" smtClean="0">
                <a:latin typeface="Times New Roman" pitchFamily="18" charset="0"/>
                <a:cs typeface="Times New Roman" pitchFamily="18" charset="0"/>
              </a:rPr>
              <a:t>Đoạn văn tham khảo thuộc trường từ vựng "môn bóng đá"</a:t>
            </a:r>
            <a:endParaRPr lang="vi-VN" sz="2800" dirty="0" smtClean="0">
              <a:latin typeface="Times New Roman" pitchFamily="18" charset="0"/>
              <a:cs typeface="Times New Roman" pitchFamily="18" charset="0"/>
            </a:endParaRPr>
          </a:p>
          <a:p>
            <a:r>
              <a:rPr lang="vi-VN" sz="2800" b="1" dirty="0" smtClean="0">
                <a:latin typeface="Times New Roman" pitchFamily="18" charset="0"/>
                <a:cs typeface="Times New Roman" pitchFamily="18" charset="0"/>
              </a:rPr>
              <a:t>Bóng đá</a:t>
            </a:r>
            <a:r>
              <a:rPr lang="vi-VN" sz="2800" dirty="0" smtClean="0">
                <a:latin typeface="Times New Roman" pitchFamily="18" charset="0"/>
                <a:cs typeface="Times New Roman" pitchFamily="18" charset="0"/>
              </a:rPr>
              <a:t> là môn thể thao được nhiều bạn đều ưa thích. Chiều thứ 7 vừa qua, trường em đã tổ chức trận đấu giao lưu giữa các lớp. Trận đấu giữa lớp em và lớp 8A diễn ra vô cùng gây cấn và hấp dẫn. Mỗi đội gồm có 10 </a:t>
            </a:r>
            <a:r>
              <a:rPr lang="vi-VN" sz="2800" b="1" dirty="0" smtClean="0">
                <a:latin typeface="Times New Roman" pitchFamily="18" charset="0"/>
                <a:cs typeface="Times New Roman" pitchFamily="18" charset="0"/>
              </a:rPr>
              <a:t>cầu thủ </a:t>
            </a:r>
            <a:r>
              <a:rPr lang="vi-VN" sz="2800" dirty="0" smtClean="0">
                <a:latin typeface="Times New Roman" pitchFamily="18" charset="0"/>
                <a:cs typeface="Times New Roman" pitchFamily="18" charset="0"/>
              </a:rPr>
              <a:t>và </a:t>
            </a:r>
            <a:r>
              <a:rPr lang="vi-VN" sz="2800" b="1" dirty="0" smtClean="0">
                <a:latin typeface="Times New Roman" pitchFamily="18" charset="0"/>
                <a:cs typeface="Times New Roman" pitchFamily="18" charset="0"/>
              </a:rPr>
              <a:t>trọng tài</a:t>
            </a:r>
            <a:r>
              <a:rPr lang="vi-VN" sz="2800" dirty="0" smtClean="0">
                <a:latin typeface="Times New Roman" pitchFamily="18" charset="0"/>
                <a:cs typeface="Times New Roman" pitchFamily="18" charset="0"/>
              </a:rPr>
              <a:t> thổi còi bắt đầu 90 phút thi đấu. </a:t>
            </a:r>
            <a:r>
              <a:rPr lang="vi-VN" sz="2800" b="1" dirty="0" smtClean="0">
                <a:latin typeface="Times New Roman" pitchFamily="18" charset="0"/>
                <a:cs typeface="Times New Roman" pitchFamily="18" charset="0"/>
              </a:rPr>
              <a:t>Trái bóng</a:t>
            </a:r>
            <a:r>
              <a:rPr lang="vi-VN" sz="2800" dirty="0" smtClean="0">
                <a:latin typeface="Times New Roman" pitchFamily="18" charset="0"/>
                <a:cs typeface="Times New Roman" pitchFamily="18" charset="0"/>
              </a:rPr>
              <a:t> lăn nhanh qua đôi chân các </a:t>
            </a:r>
            <a:r>
              <a:rPr lang="vi-VN" sz="2800" b="1" dirty="0" smtClean="0">
                <a:latin typeface="Times New Roman" pitchFamily="18" charset="0"/>
                <a:cs typeface="Times New Roman" pitchFamily="18" charset="0"/>
              </a:rPr>
              <a:t>cầu thủ</a:t>
            </a:r>
            <a:r>
              <a:rPr lang="vi-VN" sz="2800" dirty="0" smtClean="0">
                <a:latin typeface="Times New Roman" pitchFamily="18" charset="0"/>
                <a:cs typeface="Times New Roman" pitchFamily="18" charset="0"/>
              </a:rPr>
              <a:t> và tiến sát về khung thành của </a:t>
            </a:r>
            <a:r>
              <a:rPr lang="vi-VN" sz="2800" b="1" dirty="0" smtClean="0">
                <a:latin typeface="Times New Roman" pitchFamily="18" charset="0"/>
                <a:cs typeface="Times New Roman" pitchFamily="18" charset="0"/>
              </a:rPr>
              <a:t>thủ môn</a:t>
            </a:r>
            <a:r>
              <a:rPr lang="vi-VN" sz="2800" dirty="0" smtClean="0">
                <a:latin typeface="Times New Roman" pitchFamily="18" charset="0"/>
                <a:cs typeface="Times New Roman" pitchFamily="18" charset="0"/>
              </a:rPr>
              <a:t>. Những giây phút đó khiến chúng em cảm thấy thật hồi hộp chờ đợi kết quả.  Tiếng hò reo, cổ vũ trên khán đài của khán giả khiến các </a:t>
            </a:r>
            <a:r>
              <a:rPr lang="vi-VN" sz="2800" b="1" dirty="0" smtClean="0">
                <a:latin typeface="Times New Roman" pitchFamily="18" charset="0"/>
                <a:cs typeface="Times New Roman" pitchFamily="18" charset="0"/>
              </a:rPr>
              <a:t>cầu thủ</a:t>
            </a:r>
            <a:r>
              <a:rPr lang="vi-VN" sz="2800" dirty="0" smtClean="0">
                <a:latin typeface="Times New Roman" pitchFamily="18" charset="0"/>
                <a:cs typeface="Times New Roman" pitchFamily="18" charset="0"/>
              </a:rPr>
              <a:t> hăng hái thi đấu hơn. Và không phụ lòng tin của các bạn, đội tuyển của lớp em đã dành chiến thắng vang dội với </a:t>
            </a:r>
            <a:r>
              <a:rPr lang="vi-VN" sz="2800" b="1" dirty="0" smtClean="0">
                <a:latin typeface="Times New Roman" pitchFamily="18" charset="0"/>
                <a:cs typeface="Times New Roman" pitchFamily="18" charset="0"/>
              </a:rPr>
              <a:t>tỉ số</a:t>
            </a:r>
            <a:r>
              <a:rPr lang="vi-VN" sz="2800" dirty="0" smtClean="0">
                <a:latin typeface="Times New Roman" pitchFamily="18" charset="0"/>
                <a:cs typeface="Times New Roman" pitchFamily="18" charset="0"/>
              </a:rPr>
              <a:t> 2-0. Qua trận đấu, chúng em cảm thấy yêu hơn môn “thể thao vua” này, vì không chỉ giúp chúng ta rèn luyện sức khỏe mà còn tăng thêm tinh thần giao lưu, đoàn kết  giữa các bạn học sinh trong trường.</a:t>
            </a:r>
            <a:endParaRPr lang="vi-V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WordArt 32"/>
          <p:cNvSpPr>
            <a:spLocks noChangeArrowheads="1" noChangeShapeType="1" noTextEdit="1"/>
          </p:cNvSpPr>
          <p:nvPr/>
        </p:nvSpPr>
        <p:spPr bwMode="auto">
          <a:xfrm>
            <a:off x="2819400" y="304800"/>
            <a:ext cx="3475038" cy="5603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b="1" kern="10" dirty="0">
                <a:solidFill>
                  <a:srgbClr val="FF0000"/>
                </a:solidFill>
                <a:latin typeface="Times New Roman"/>
                <a:cs typeface="Times New Roman"/>
              </a:rPr>
              <a:t>DẶN DÒ</a:t>
            </a:r>
          </a:p>
        </p:txBody>
      </p:sp>
      <p:pic>
        <p:nvPicPr>
          <p:cNvPr id="25604" name="Picture 33" descr="people008"/>
          <p:cNvPicPr>
            <a:picLocks noChangeAspect="1" noChangeArrowheads="1" noCrop="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8172450" y="5715000"/>
            <a:ext cx="971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606" name="Group 4"/>
          <p:cNvGrpSpPr>
            <a:grpSpLocks/>
          </p:cNvGrpSpPr>
          <p:nvPr/>
        </p:nvGrpSpPr>
        <p:grpSpPr bwMode="auto">
          <a:xfrm>
            <a:off x="111125" y="5446713"/>
            <a:ext cx="8031163" cy="1152525"/>
            <a:chOff x="67" y="3188"/>
            <a:chExt cx="5693" cy="1132"/>
          </a:xfrm>
        </p:grpSpPr>
        <p:pic>
          <p:nvPicPr>
            <p:cNvPr id="25609" name="Picture 5"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6"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7"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8"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Picture 9" descr="butterflies_flowers_md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607" name="Picture 11" descr="FSTV1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6033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13" descr="XMSTRER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3350" y="1524000"/>
            <a:ext cx="3238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
          <p:cNvSpPr>
            <a:spLocks noChangeArrowheads="1"/>
          </p:cNvSpPr>
          <p:nvPr/>
        </p:nvSpPr>
        <p:spPr bwMode="auto">
          <a:xfrm>
            <a:off x="228600" y="2346304"/>
            <a:ext cx="8839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Xem</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lại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nội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dung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Học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thuộc</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ghi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nhớ</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SGK /21</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làm</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bài</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tập</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5, 6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phần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luyện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tập</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SGK / 23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860275506"/>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0"/>
          <p:cNvSpPr>
            <a:spLocks noChangeArrowheads="1" noChangeShapeType="1" noTextEdit="1"/>
          </p:cNvSpPr>
          <p:nvPr/>
        </p:nvSpPr>
        <p:spPr bwMode="auto">
          <a:xfrm>
            <a:off x="1295400" y="2514600"/>
            <a:ext cx="7010400" cy="2362200"/>
          </a:xfrm>
          <a:prstGeom prst="rect">
            <a:avLst/>
          </a:prstGeom>
        </p:spPr>
        <p:txBody>
          <a:bodyPr wrap="none" fromWordArt="1">
            <a:prstTxWarp prst="textPlain">
              <a:avLst>
                <a:gd name="adj" fmla="val 50000"/>
              </a:avLst>
            </a:prstTxWarp>
          </a:bodyPr>
          <a:lstStyle/>
          <a:p>
            <a:pPr algn="ctr">
              <a:defRPr/>
            </a:pPr>
            <a:r>
              <a:rPr lang="en-US" sz="3600" b="1"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C</a:t>
            </a:r>
            <a:r>
              <a:rPr lang="en-US" sz="3600" b="1" kern="10" dirty="0" err="1"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hào</a:t>
            </a:r>
            <a:r>
              <a:rPr lang="en-US" sz="36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a:t>
            </a:r>
            <a:r>
              <a:rPr lang="en-US" sz="3600" b="1"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tạm</a:t>
            </a:r>
            <a:r>
              <a:rPr lang="en-US"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a:t>
            </a:r>
            <a:r>
              <a:rPr lang="en-US" sz="3600" b="1" kern="10" dirty="0" err="1">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biệt</a:t>
            </a:r>
            <a:r>
              <a:rPr lang="en-US"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a:t>
            </a:r>
          </a:p>
        </p:txBody>
      </p:sp>
      <p:pic>
        <p:nvPicPr>
          <p:cNvPr id="25604" name="Picture 13" descr="gif_balloon"/>
          <p:cNvPicPr>
            <a:picLocks noChangeAspect="1" noChangeArrowheads="1" noCrop="1"/>
          </p:cNvPicPr>
          <p:nvPr/>
        </p:nvPicPr>
        <p:blipFill>
          <a:blip r:embed="rId2" cstate="print"/>
          <a:srcRect/>
          <a:stretch>
            <a:fillRect/>
          </a:stretch>
        </p:blipFill>
        <p:spPr bwMode="auto">
          <a:xfrm>
            <a:off x="0" y="1447800"/>
            <a:ext cx="1298575" cy="1390650"/>
          </a:xfrm>
          <a:prstGeom prst="rect">
            <a:avLst/>
          </a:prstGeom>
          <a:noFill/>
          <a:ln w="9525">
            <a:noFill/>
            <a:miter lim="800000"/>
            <a:headEnd/>
            <a:tailEnd/>
          </a:ln>
        </p:spPr>
      </p:pic>
      <p:pic>
        <p:nvPicPr>
          <p:cNvPr id="25605" name="Picture 14" descr="gif_balloon"/>
          <p:cNvPicPr>
            <a:picLocks noChangeAspect="1" noChangeArrowheads="1" noCrop="1"/>
          </p:cNvPicPr>
          <p:nvPr/>
        </p:nvPicPr>
        <p:blipFill>
          <a:blip r:embed="rId2" cstate="print"/>
          <a:srcRect/>
          <a:stretch>
            <a:fillRect/>
          </a:stretch>
        </p:blipFill>
        <p:spPr bwMode="auto">
          <a:xfrm>
            <a:off x="3886200" y="1143000"/>
            <a:ext cx="1298575" cy="1390650"/>
          </a:xfrm>
          <a:prstGeom prst="rect">
            <a:avLst/>
          </a:prstGeom>
          <a:noFill/>
          <a:ln w="9525">
            <a:noFill/>
            <a:miter lim="800000"/>
            <a:headEnd/>
            <a:tailEnd/>
          </a:ln>
        </p:spPr>
      </p:pic>
      <p:pic>
        <p:nvPicPr>
          <p:cNvPr id="25606" name="Picture 12" descr="gif_balloon"/>
          <p:cNvPicPr>
            <a:picLocks noChangeAspect="1" noChangeArrowheads="1" noCrop="1"/>
          </p:cNvPicPr>
          <p:nvPr/>
        </p:nvPicPr>
        <p:blipFill>
          <a:blip r:embed="rId2" cstate="print"/>
          <a:srcRect/>
          <a:stretch>
            <a:fillRect/>
          </a:stretch>
        </p:blipFill>
        <p:spPr bwMode="auto">
          <a:xfrm>
            <a:off x="7543800" y="1447800"/>
            <a:ext cx="1298575" cy="1390650"/>
          </a:xfrm>
          <a:prstGeom prst="rect">
            <a:avLst/>
          </a:prstGeom>
          <a:noFill/>
          <a:ln w="9525">
            <a:noFill/>
            <a:miter lim="800000"/>
            <a:headEnd/>
            <a:tailEnd/>
          </a:ln>
        </p:spPr>
      </p:pic>
      <p:pic>
        <p:nvPicPr>
          <p:cNvPr id="25607" name="Picture 10" descr="flower002"/>
          <p:cNvPicPr>
            <a:picLocks noChangeAspect="1" noChangeArrowheads="1" noCrop="1"/>
          </p:cNvPicPr>
          <p:nvPr/>
        </p:nvPicPr>
        <p:blipFill>
          <a:blip r:embed="rId3" cstate="print"/>
          <a:srcRect/>
          <a:stretch>
            <a:fillRect/>
          </a:stretch>
        </p:blipFill>
        <p:spPr bwMode="auto">
          <a:xfrm>
            <a:off x="8462963" y="0"/>
            <a:ext cx="681037" cy="627063"/>
          </a:xfrm>
          <a:prstGeom prst="rect">
            <a:avLst/>
          </a:prstGeom>
          <a:noFill/>
          <a:ln w="9525">
            <a:noFill/>
            <a:miter lim="800000"/>
            <a:headEnd/>
            <a:tailEnd/>
          </a:ln>
        </p:spPr>
      </p:pic>
      <p:pic>
        <p:nvPicPr>
          <p:cNvPr id="25608" name="Picture 11" descr="flower002"/>
          <p:cNvPicPr>
            <a:picLocks noChangeAspect="1" noChangeArrowheads="1" noCrop="1"/>
          </p:cNvPicPr>
          <p:nvPr/>
        </p:nvPicPr>
        <p:blipFill>
          <a:blip r:embed="rId4" cstate="print"/>
          <a:srcRect/>
          <a:stretch>
            <a:fillRect/>
          </a:stretch>
        </p:blipFill>
        <p:spPr bwMode="auto">
          <a:xfrm>
            <a:off x="0" y="0"/>
            <a:ext cx="725488" cy="666750"/>
          </a:xfrm>
          <a:prstGeom prst="rect">
            <a:avLst/>
          </a:prstGeom>
          <a:noFill/>
          <a:ln w="9525">
            <a:noFill/>
            <a:miter lim="800000"/>
            <a:headEnd/>
            <a:tailEnd/>
          </a:ln>
        </p:spPr>
      </p:pic>
      <p:grpSp>
        <p:nvGrpSpPr>
          <p:cNvPr id="2" name="Group 19"/>
          <p:cNvGrpSpPr>
            <a:grpSpLocks/>
          </p:cNvGrpSpPr>
          <p:nvPr/>
        </p:nvGrpSpPr>
        <p:grpSpPr bwMode="auto">
          <a:xfrm>
            <a:off x="41275" y="6164263"/>
            <a:ext cx="9102725" cy="693737"/>
            <a:chOff x="26" y="3883"/>
            <a:chExt cx="5734" cy="437"/>
          </a:xfrm>
        </p:grpSpPr>
        <p:pic>
          <p:nvPicPr>
            <p:cNvPr id="25626" name="Picture 20" descr="B32"/>
            <p:cNvPicPr>
              <a:picLocks noChangeAspect="1" noChangeArrowheads="1" noCrop="1"/>
            </p:cNvPicPr>
            <p:nvPr/>
          </p:nvPicPr>
          <p:blipFill>
            <a:blip r:embed="rId5" cstate="print"/>
            <a:srcRect/>
            <a:stretch>
              <a:fillRect/>
            </a:stretch>
          </p:blipFill>
          <p:spPr bwMode="auto">
            <a:xfrm>
              <a:off x="26" y="3883"/>
              <a:ext cx="516" cy="437"/>
            </a:xfrm>
            <a:prstGeom prst="rect">
              <a:avLst/>
            </a:prstGeom>
            <a:noFill/>
            <a:ln w="9525">
              <a:noFill/>
              <a:miter lim="800000"/>
              <a:headEnd/>
              <a:tailEnd/>
            </a:ln>
          </p:spPr>
        </p:pic>
        <p:pic>
          <p:nvPicPr>
            <p:cNvPr id="25627" name="Picture 21" descr="B32"/>
            <p:cNvPicPr>
              <a:picLocks noChangeAspect="1" noChangeArrowheads="1" noCrop="1"/>
            </p:cNvPicPr>
            <p:nvPr/>
          </p:nvPicPr>
          <p:blipFill>
            <a:blip r:embed="rId5" cstate="print"/>
            <a:srcRect/>
            <a:stretch>
              <a:fillRect/>
            </a:stretch>
          </p:blipFill>
          <p:spPr bwMode="auto">
            <a:xfrm>
              <a:off x="5244" y="3883"/>
              <a:ext cx="516" cy="437"/>
            </a:xfrm>
            <a:prstGeom prst="rect">
              <a:avLst/>
            </a:prstGeom>
            <a:noFill/>
            <a:ln w="9525">
              <a:noFill/>
              <a:miter lim="800000"/>
              <a:headEnd/>
              <a:tailEnd/>
            </a:ln>
          </p:spPr>
        </p:pic>
        <p:pic>
          <p:nvPicPr>
            <p:cNvPr id="25628" name="Picture 22" descr="B32"/>
            <p:cNvPicPr>
              <a:picLocks noChangeAspect="1" noChangeArrowheads="1" noCrop="1"/>
            </p:cNvPicPr>
            <p:nvPr/>
          </p:nvPicPr>
          <p:blipFill>
            <a:blip r:embed="rId5" cstate="print"/>
            <a:srcRect/>
            <a:stretch>
              <a:fillRect/>
            </a:stretch>
          </p:blipFill>
          <p:spPr bwMode="auto">
            <a:xfrm>
              <a:off x="3840" y="3883"/>
              <a:ext cx="515" cy="437"/>
            </a:xfrm>
            <a:prstGeom prst="rect">
              <a:avLst/>
            </a:prstGeom>
            <a:noFill/>
            <a:ln w="9525">
              <a:noFill/>
              <a:miter lim="800000"/>
              <a:headEnd/>
              <a:tailEnd/>
            </a:ln>
          </p:spPr>
        </p:pic>
        <p:pic>
          <p:nvPicPr>
            <p:cNvPr id="25629" name="Picture 23" descr="B32"/>
            <p:cNvPicPr>
              <a:picLocks noChangeAspect="1" noChangeArrowheads="1" noCrop="1"/>
            </p:cNvPicPr>
            <p:nvPr/>
          </p:nvPicPr>
          <p:blipFill>
            <a:blip r:embed="rId5" cstate="print"/>
            <a:srcRect/>
            <a:stretch>
              <a:fillRect/>
            </a:stretch>
          </p:blipFill>
          <p:spPr bwMode="auto">
            <a:xfrm>
              <a:off x="3024" y="3883"/>
              <a:ext cx="516" cy="437"/>
            </a:xfrm>
            <a:prstGeom prst="rect">
              <a:avLst/>
            </a:prstGeom>
            <a:noFill/>
            <a:ln w="9525">
              <a:noFill/>
              <a:miter lim="800000"/>
              <a:headEnd/>
              <a:tailEnd/>
            </a:ln>
          </p:spPr>
        </p:pic>
        <p:pic>
          <p:nvPicPr>
            <p:cNvPr id="25630" name="Picture 24" descr="B32"/>
            <p:cNvPicPr>
              <a:picLocks noChangeAspect="1" noChangeArrowheads="1" noCrop="1"/>
            </p:cNvPicPr>
            <p:nvPr/>
          </p:nvPicPr>
          <p:blipFill>
            <a:blip r:embed="rId5" cstate="print"/>
            <a:srcRect/>
            <a:stretch>
              <a:fillRect/>
            </a:stretch>
          </p:blipFill>
          <p:spPr bwMode="auto">
            <a:xfrm>
              <a:off x="1584" y="3883"/>
              <a:ext cx="515" cy="437"/>
            </a:xfrm>
            <a:prstGeom prst="rect">
              <a:avLst/>
            </a:prstGeom>
            <a:noFill/>
            <a:ln w="9525">
              <a:noFill/>
              <a:miter lim="800000"/>
              <a:headEnd/>
              <a:tailEnd/>
            </a:ln>
          </p:spPr>
        </p:pic>
        <p:pic>
          <p:nvPicPr>
            <p:cNvPr id="25631" name="Picture 25" descr="B32"/>
            <p:cNvPicPr>
              <a:picLocks noChangeAspect="1" noChangeArrowheads="1" noCrop="1"/>
            </p:cNvPicPr>
            <p:nvPr/>
          </p:nvPicPr>
          <p:blipFill>
            <a:blip r:embed="rId5" cstate="print"/>
            <a:srcRect/>
            <a:stretch>
              <a:fillRect/>
            </a:stretch>
          </p:blipFill>
          <p:spPr bwMode="auto">
            <a:xfrm>
              <a:off x="2256" y="3883"/>
              <a:ext cx="515" cy="437"/>
            </a:xfrm>
            <a:prstGeom prst="rect">
              <a:avLst/>
            </a:prstGeom>
            <a:noFill/>
            <a:ln w="9525">
              <a:noFill/>
              <a:miter lim="800000"/>
              <a:headEnd/>
              <a:tailEnd/>
            </a:ln>
          </p:spPr>
        </p:pic>
        <p:pic>
          <p:nvPicPr>
            <p:cNvPr id="25632" name="Picture 26" descr="B32"/>
            <p:cNvPicPr>
              <a:picLocks noChangeAspect="1" noChangeArrowheads="1" noCrop="1"/>
            </p:cNvPicPr>
            <p:nvPr/>
          </p:nvPicPr>
          <p:blipFill>
            <a:blip r:embed="rId5" cstate="print"/>
            <a:srcRect/>
            <a:stretch>
              <a:fillRect/>
            </a:stretch>
          </p:blipFill>
          <p:spPr bwMode="auto">
            <a:xfrm>
              <a:off x="816" y="3883"/>
              <a:ext cx="516" cy="437"/>
            </a:xfrm>
            <a:prstGeom prst="rect">
              <a:avLst/>
            </a:prstGeom>
            <a:noFill/>
            <a:ln w="9525">
              <a:noFill/>
              <a:miter lim="800000"/>
              <a:headEnd/>
              <a:tailEnd/>
            </a:ln>
          </p:spPr>
        </p:pic>
        <p:pic>
          <p:nvPicPr>
            <p:cNvPr id="25633" name="Picture 27" descr="B32"/>
            <p:cNvPicPr>
              <a:picLocks noChangeAspect="1" noChangeArrowheads="1" noCrop="1"/>
            </p:cNvPicPr>
            <p:nvPr/>
          </p:nvPicPr>
          <p:blipFill>
            <a:blip r:embed="rId5" cstate="print"/>
            <a:srcRect/>
            <a:stretch>
              <a:fillRect/>
            </a:stretch>
          </p:blipFill>
          <p:spPr bwMode="auto">
            <a:xfrm>
              <a:off x="4608" y="3883"/>
              <a:ext cx="516" cy="437"/>
            </a:xfrm>
            <a:prstGeom prst="rect">
              <a:avLst/>
            </a:prstGeom>
            <a:noFill/>
            <a:ln w="9525">
              <a:noFill/>
              <a:miter lim="800000"/>
              <a:headEnd/>
              <a:tailEnd/>
            </a:ln>
          </p:spPr>
        </p:pic>
      </p:grpSp>
      <p:pic>
        <p:nvPicPr>
          <p:cNvPr id="25610" name="Picture 16" descr="gif_balloon"/>
          <p:cNvPicPr>
            <a:picLocks noChangeAspect="1" noChangeArrowheads="1" noCrop="1"/>
          </p:cNvPicPr>
          <p:nvPr/>
        </p:nvPicPr>
        <p:blipFill>
          <a:blip r:embed="rId2" cstate="print"/>
          <a:srcRect/>
          <a:stretch>
            <a:fillRect/>
          </a:stretch>
        </p:blipFill>
        <p:spPr bwMode="auto">
          <a:xfrm>
            <a:off x="152400" y="6610350"/>
            <a:ext cx="1298575" cy="1390650"/>
          </a:xfrm>
          <a:prstGeom prst="rect">
            <a:avLst/>
          </a:prstGeom>
          <a:noFill/>
          <a:ln w="9525">
            <a:noFill/>
            <a:miter lim="800000"/>
            <a:headEnd/>
            <a:tailEnd/>
          </a:ln>
        </p:spPr>
      </p:pic>
      <p:pic>
        <p:nvPicPr>
          <p:cNvPr id="25611" name="Picture 17" descr="gif_balloon"/>
          <p:cNvPicPr>
            <a:picLocks noChangeAspect="1" noChangeArrowheads="1" noCrop="1"/>
          </p:cNvPicPr>
          <p:nvPr/>
        </p:nvPicPr>
        <p:blipFill>
          <a:blip r:embed="rId2" cstate="print"/>
          <a:srcRect/>
          <a:stretch>
            <a:fillRect/>
          </a:stretch>
        </p:blipFill>
        <p:spPr bwMode="auto">
          <a:xfrm>
            <a:off x="7235825" y="6477000"/>
            <a:ext cx="1298575" cy="1390650"/>
          </a:xfrm>
          <a:prstGeom prst="rect">
            <a:avLst/>
          </a:prstGeom>
          <a:noFill/>
          <a:ln w="9525">
            <a:noFill/>
            <a:miter lim="800000"/>
            <a:headEnd/>
            <a:tailEnd/>
          </a:ln>
        </p:spPr>
      </p:pic>
      <p:pic>
        <p:nvPicPr>
          <p:cNvPr id="25612" name="Picture 37" descr="Stars Glitters">
            <a:hlinkClick r:id="rId6"/>
          </p:cNvPr>
          <p:cNvPicPr>
            <a:picLocks noChangeAspect="1" noChangeArrowheads="1" noCrop="1"/>
          </p:cNvPicPr>
          <p:nvPr/>
        </p:nvPicPr>
        <p:blipFill>
          <a:blip r:embed="rId7" cstate="print"/>
          <a:srcRect/>
          <a:stretch>
            <a:fillRect/>
          </a:stretch>
        </p:blipFill>
        <p:spPr bwMode="auto">
          <a:xfrm>
            <a:off x="8429625" y="4267200"/>
            <a:ext cx="714375" cy="485775"/>
          </a:xfrm>
          <a:prstGeom prst="rect">
            <a:avLst/>
          </a:prstGeom>
          <a:noFill/>
          <a:ln w="9525">
            <a:noFill/>
            <a:miter lim="800000"/>
            <a:headEnd/>
            <a:tailEnd/>
          </a:ln>
        </p:spPr>
      </p:pic>
      <p:pic>
        <p:nvPicPr>
          <p:cNvPr id="25613" name="Picture 35" descr="Stars Glitters">
            <a:hlinkClick r:id="rId8"/>
          </p:cNvPr>
          <p:cNvPicPr>
            <a:picLocks noChangeAspect="1" noChangeArrowheads="1" noCrop="1"/>
          </p:cNvPicPr>
          <p:nvPr/>
        </p:nvPicPr>
        <p:blipFill>
          <a:blip r:embed="rId9" cstate="print"/>
          <a:srcRect/>
          <a:stretch>
            <a:fillRect/>
          </a:stretch>
        </p:blipFill>
        <p:spPr bwMode="auto">
          <a:xfrm>
            <a:off x="8429625" y="3581400"/>
            <a:ext cx="714375" cy="485775"/>
          </a:xfrm>
          <a:prstGeom prst="rect">
            <a:avLst/>
          </a:prstGeom>
          <a:noFill/>
          <a:ln w="9525">
            <a:noFill/>
            <a:miter lim="800000"/>
            <a:headEnd/>
            <a:tailEnd/>
          </a:ln>
        </p:spPr>
      </p:pic>
      <p:pic>
        <p:nvPicPr>
          <p:cNvPr id="25614" name="Picture 40" descr="Stars Glitters">
            <a:hlinkClick r:id="rId10"/>
          </p:cNvPr>
          <p:cNvPicPr>
            <a:picLocks noChangeAspect="1" noChangeArrowheads="1" noCrop="1"/>
          </p:cNvPicPr>
          <p:nvPr/>
        </p:nvPicPr>
        <p:blipFill>
          <a:blip r:embed="rId11" cstate="print"/>
          <a:srcRect/>
          <a:stretch>
            <a:fillRect/>
          </a:stretch>
        </p:blipFill>
        <p:spPr bwMode="auto">
          <a:xfrm>
            <a:off x="8429625" y="2895600"/>
            <a:ext cx="714375" cy="485775"/>
          </a:xfrm>
          <a:prstGeom prst="rect">
            <a:avLst/>
          </a:prstGeom>
          <a:noFill/>
          <a:ln w="9525">
            <a:noFill/>
            <a:miter lim="800000"/>
            <a:headEnd/>
            <a:tailEnd/>
          </a:ln>
        </p:spPr>
      </p:pic>
      <p:pic>
        <p:nvPicPr>
          <p:cNvPr id="25615" name="Picture 37" descr="Stars Glitters">
            <a:hlinkClick r:id="rId6"/>
          </p:cNvPr>
          <p:cNvPicPr>
            <a:picLocks noChangeAspect="1" noChangeArrowheads="1" noCrop="1"/>
          </p:cNvPicPr>
          <p:nvPr/>
        </p:nvPicPr>
        <p:blipFill>
          <a:blip r:embed="rId7" cstate="print"/>
          <a:srcRect/>
          <a:stretch>
            <a:fillRect/>
          </a:stretch>
        </p:blipFill>
        <p:spPr bwMode="auto">
          <a:xfrm>
            <a:off x="8429625" y="2209800"/>
            <a:ext cx="714375" cy="485775"/>
          </a:xfrm>
          <a:prstGeom prst="rect">
            <a:avLst/>
          </a:prstGeom>
          <a:noFill/>
          <a:ln w="9525">
            <a:noFill/>
            <a:miter lim="800000"/>
            <a:headEnd/>
            <a:tailEnd/>
          </a:ln>
        </p:spPr>
      </p:pic>
      <p:pic>
        <p:nvPicPr>
          <p:cNvPr id="25616" name="Picture 35" descr="Stars Glitters">
            <a:hlinkClick r:id="rId8"/>
          </p:cNvPr>
          <p:cNvPicPr>
            <a:picLocks noChangeAspect="1" noChangeArrowheads="1" noCrop="1"/>
          </p:cNvPicPr>
          <p:nvPr/>
        </p:nvPicPr>
        <p:blipFill>
          <a:blip r:embed="rId9" cstate="print"/>
          <a:srcRect/>
          <a:stretch>
            <a:fillRect/>
          </a:stretch>
        </p:blipFill>
        <p:spPr bwMode="auto">
          <a:xfrm>
            <a:off x="8429625" y="1524000"/>
            <a:ext cx="714375" cy="485775"/>
          </a:xfrm>
          <a:prstGeom prst="rect">
            <a:avLst/>
          </a:prstGeom>
          <a:noFill/>
          <a:ln w="9525">
            <a:noFill/>
            <a:miter lim="800000"/>
            <a:headEnd/>
            <a:tailEnd/>
          </a:ln>
        </p:spPr>
      </p:pic>
      <p:pic>
        <p:nvPicPr>
          <p:cNvPr id="25617" name="Picture 40" descr="Stars Glitters">
            <a:hlinkClick r:id="rId10"/>
          </p:cNvPr>
          <p:cNvPicPr>
            <a:picLocks noChangeAspect="1" noChangeArrowheads="1" noCrop="1"/>
          </p:cNvPicPr>
          <p:nvPr/>
        </p:nvPicPr>
        <p:blipFill>
          <a:blip r:embed="rId11" cstate="print"/>
          <a:srcRect/>
          <a:stretch>
            <a:fillRect/>
          </a:stretch>
        </p:blipFill>
        <p:spPr bwMode="auto">
          <a:xfrm>
            <a:off x="8429625" y="838200"/>
            <a:ext cx="714375" cy="485775"/>
          </a:xfrm>
          <a:prstGeom prst="rect">
            <a:avLst/>
          </a:prstGeom>
          <a:noFill/>
          <a:ln w="9525">
            <a:noFill/>
            <a:miter lim="800000"/>
            <a:headEnd/>
            <a:tailEnd/>
          </a:ln>
        </p:spPr>
      </p:pic>
      <p:pic>
        <p:nvPicPr>
          <p:cNvPr id="25618" name="Picture 30" descr="Stars Glitters">
            <a:hlinkClick r:id="rId12"/>
          </p:cNvPr>
          <p:cNvPicPr>
            <a:picLocks noChangeAspect="1" noChangeArrowheads="1" noCrop="1"/>
          </p:cNvPicPr>
          <p:nvPr/>
        </p:nvPicPr>
        <p:blipFill>
          <a:blip r:embed="rId13" cstate="print"/>
          <a:srcRect/>
          <a:stretch>
            <a:fillRect/>
          </a:stretch>
        </p:blipFill>
        <p:spPr bwMode="auto">
          <a:xfrm>
            <a:off x="6629400" y="533400"/>
            <a:ext cx="714375" cy="571500"/>
          </a:xfrm>
          <a:prstGeom prst="rect">
            <a:avLst/>
          </a:prstGeom>
          <a:noFill/>
          <a:ln w="9525">
            <a:noFill/>
            <a:miter lim="800000"/>
            <a:headEnd/>
            <a:tailEnd/>
          </a:ln>
        </p:spPr>
      </p:pic>
      <p:pic>
        <p:nvPicPr>
          <p:cNvPr id="25619" name="Picture 31" descr="A1"/>
          <p:cNvPicPr>
            <a:picLocks noChangeAspect="1" noChangeArrowheads="1"/>
          </p:cNvPicPr>
          <p:nvPr/>
        </p:nvPicPr>
        <p:blipFill>
          <a:blip r:embed="rId14" cstate="print"/>
          <a:srcRect/>
          <a:stretch>
            <a:fillRect/>
          </a:stretch>
        </p:blipFill>
        <p:spPr bwMode="auto">
          <a:xfrm>
            <a:off x="2438400" y="76200"/>
            <a:ext cx="4114800" cy="381000"/>
          </a:xfrm>
          <a:prstGeom prst="rect">
            <a:avLst/>
          </a:prstGeom>
          <a:noFill/>
          <a:ln w="9525">
            <a:noFill/>
            <a:miter lim="800000"/>
            <a:headEnd/>
            <a:tailEnd/>
          </a:ln>
        </p:spPr>
      </p:pic>
      <p:pic>
        <p:nvPicPr>
          <p:cNvPr id="25620" name="Picture 29" descr="Stars Glitters">
            <a:hlinkClick r:id="rId12"/>
          </p:cNvPr>
          <p:cNvPicPr>
            <a:picLocks noChangeAspect="1" noChangeArrowheads="1" noCrop="1"/>
          </p:cNvPicPr>
          <p:nvPr/>
        </p:nvPicPr>
        <p:blipFill>
          <a:blip r:embed="rId13" cstate="print"/>
          <a:srcRect/>
          <a:stretch>
            <a:fillRect/>
          </a:stretch>
        </p:blipFill>
        <p:spPr bwMode="auto">
          <a:xfrm>
            <a:off x="1905000" y="533400"/>
            <a:ext cx="714375" cy="571500"/>
          </a:xfrm>
          <a:prstGeom prst="rect">
            <a:avLst/>
          </a:prstGeom>
          <a:noFill/>
          <a:ln w="9525">
            <a:noFill/>
            <a:miter lim="800000"/>
            <a:headEnd/>
            <a:tailEnd/>
          </a:ln>
        </p:spPr>
      </p:pic>
      <p:pic>
        <p:nvPicPr>
          <p:cNvPr id="25621" name="Picture 39" descr="Stars Glitters">
            <a:hlinkClick r:id="rId8"/>
          </p:cNvPr>
          <p:cNvPicPr>
            <a:picLocks noChangeAspect="1" noChangeArrowheads="1" noCrop="1"/>
          </p:cNvPicPr>
          <p:nvPr/>
        </p:nvPicPr>
        <p:blipFill>
          <a:blip r:embed="rId9" cstate="print"/>
          <a:srcRect/>
          <a:stretch>
            <a:fillRect/>
          </a:stretch>
        </p:blipFill>
        <p:spPr bwMode="auto">
          <a:xfrm>
            <a:off x="0" y="762000"/>
            <a:ext cx="714375" cy="485775"/>
          </a:xfrm>
          <a:prstGeom prst="rect">
            <a:avLst/>
          </a:prstGeom>
          <a:noFill/>
          <a:ln w="9525">
            <a:noFill/>
            <a:miter lim="800000"/>
            <a:headEnd/>
            <a:tailEnd/>
          </a:ln>
        </p:spPr>
      </p:pic>
      <p:pic>
        <p:nvPicPr>
          <p:cNvPr id="25622" name="Picture 41" descr="Stars Glitters">
            <a:hlinkClick r:id="rId6"/>
          </p:cNvPr>
          <p:cNvPicPr>
            <a:picLocks noChangeAspect="1" noChangeArrowheads="1" noCrop="1"/>
          </p:cNvPicPr>
          <p:nvPr/>
        </p:nvPicPr>
        <p:blipFill>
          <a:blip r:embed="rId7" cstate="print"/>
          <a:srcRect/>
          <a:stretch>
            <a:fillRect/>
          </a:stretch>
        </p:blipFill>
        <p:spPr bwMode="auto">
          <a:xfrm>
            <a:off x="0" y="1460500"/>
            <a:ext cx="714375" cy="485775"/>
          </a:xfrm>
          <a:prstGeom prst="rect">
            <a:avLst/>
          </a:prstGeom>
          <a:noFill/>
          <a:ln w="9525">
            <a:noFill/>
            <a:miter lim="800000"/>
            <a:headEnd/>
            <a:tailEnd/>
          </a:ln>
        </p:spPr>
      </p:pic>
      <p:pic>
        <p:nvPicPr>
          <p:cNvPr id="25623" name="Picture 40" descr="Stars Glitters">
            <a:hlinkClick r:id="rId10"/>
          </p:cNvPr>
          <p:cNvPicPr>
            <a:picLocks noChangeAspect="1" noChangeArrowheads="1" noCrop="1"/>
          </p:cNvPicPr>
          <p:nvPr/>
        </p:nvPicPr>
        <p:blipFill>
          <a:blip r:embed="rId11" cstate="print"/>
          <a:srcRect/>
          <a:stretch>
            <a:fillRect/>
          </a:stretch>
        </p:blipFill>
        <p:spPr bwMode="auto">
          <a:xfrm>
            <a:off x="0" y="2743200"/>
            <a:ext cx="714375" cy="485775"/>
          </a:xfrm>
          <a:prstGeom prst="rect">
            <a:avLst/>
          </a:prstGeom>
          <a:noFill/>
          <a:ln w="9525">
            <a:noFill/>
            <a:miter lim="800000"/>
            <a:headEnd/>
            <a:tailEnd/>
          </a:ln>
        </p:spPr>
      </p:pic>
      <p:pic>
        <p:nvPicPr>
          <p:cNvPr id="25624" name="Picture 35" descr="Stars Glitters">
            <a:hlinkClick r:id="rId8"/>
          </p:cNvPr>
          <p:cNvPicPr>
            <a:picLocks noChangeAspect="1" noChangeArrowheads="1" noCrop="1"/>
          </p:cNvPicPr>
          <p:nvPr/>
        </p:nvPicPr>
        <p:blipFill>
          <a:blip r:embed="rId9" cstate="print"/>
          <a:srcRect/>
          <a:stretch>
            <a:fillRect/>
          </a:stretch>
        </p:blipFill>
        <p:spPr bwMode="auto">
          <a:xfrm>
            <a:off x="0" y="3429000"/>
            <a:ext cx="714375" cy="485775"/>
          </a:xfrm>
          <a:prstGeom prst="rect">
            <a:avLst/>
          </a:prstGeom>
          <a:noFill/>
          <a:ln w="9525">
            <a:noFill/>
            <a:miter lim="800000"/>
            <a:headEnd/>
            <a:tailEnd/>
          </a:ln>
        </p:spPr>
      </p:pic>
      <p:pic>
        <p:nvPicPr>
          <p:cNvPr id="25625" name="Picture 37" descr="Stars Glitters">
            <a:hlinkClick r:id="rId6"/>
          </p:cNvPr>
          <p:cNvPicPr>
            <a:picLocks noChangeAspect="1" noChangeArrowheads="1" noCrop="1"/>
          </p:cNvPicPr>
          <p:nvPr/>
        </p:nvPicPr>
        <p:blipFill>
          <a:blip r:embed="rId7" cstate="print"/>
          <a:srcRect/>
          <a:stretch>
            <a:fillRect/>
          </a:stretch>
        </p:blipFill>
        <p:spPr bwMode="auto">
          <a:xfrm>
            <a:off x="0" y="4114800"/>
            <a:ext cx="714375" cy="485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52400" y="152400"/>
            <a:ext cx="8763000" cy="6124754"/>
          </a:xfrm>
          <a:prstGeom prst="rect">
            <a:avLst/>
          </a:prstGeom>
          <a:noFill/>
          <a:ln w="9525">
            <a:noFill/>
            <a:miter lim="800000"/>
            <a:headEnd/>
            <a:tailEnd/>
          </a:ln>
        </p:spPr>
        <p:txBody>
          <a:bodyPr wrap="square">
            <a:spAutoFit/>
          </a:bodyPr>
          <a:lstStyle/>
          <a:p>
            <a:pPr algn="just"/>
            <a:r>
              <a:rPr lang="en-US" sz="2800" b="1" u="sng" dirty="0" err="1">
                <a:solidFill>
                  <a:srgbClr val="FF0000"/>
                </a:solidFill>
                <a:latin typeface="Times New Roman" pitchFamily="18" charset="0"/>
                <a:cs typeface="Times New Roman" pitchFamily="18" charset="0"/>
              </a:rPr>
              <a:t>Đọc</a:t>
            </a:r>
            <a:r>
              <a:rPr lang="en-US" sz="2800" b="1"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đoạn</a:t>
            </a:r>
            <a:r>
              <a:rPr lang="en-US" sz="2800" b="1"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trích</a:t>
            </a:r>
            <a:endParaRPr lang="en-US" sz="2800" b="1" u="sng" dirty="0">
              <a:solidFill>
                <a:srgbClr val="FF0000"/>
              </a:solidFill>
              <a:latin typeface="Times New Roman" pitchFamily="18" charset="0"/>
              <a:cs typeface="Times New Roman" pitchFamily="18" charset="0"/>
            </a:endParaRPr>
          </a:p>
          <a:p>
            <a:pPr algn="just"/>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lấy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thấm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nước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mắt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rồi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xốc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Đến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bấy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giờ</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kịp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còm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cõi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cô</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nhắc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người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họ</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nội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Gương</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mặt</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vẫn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đôi</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mắt</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nước</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da</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mịn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nổi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bật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màu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hồng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hai</a:t>
            </a:r>
            <a:r>
              <a:rPr lang="en-US" sz="2800" b="1" dirty="0">
                <a:solidFill>
                  <a:srgbClr val="0070C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gò</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má</a:t>
            </a:r>
            <a:r>
              <a:rPr lang="en-US" sz="2800" b="1" dirty="0">
                <a:solidFill>
                  <a:srgbClr val="0070C0"/>
                </a:solidFill>
                <a:latin typeface="Times New Roman" pitchFamily="18" charset="0"/>
                <a:cs typeface="Times New Roman" pitchFamily="18" charset="0"/>
              </a:rPr>
              <a:t>. </a:t>
            </a:r>
            <a:r>
              <a:rPr lang="en-US" sz="2800" b="1" dirty="0">
                <a:latin typeface="Times New Roman" pitchFamily="18" charset="0"/>
                <a:cs typeface="Times New Roman" pitchFamily="18" charset="0"/>
              </a:rPr>
              <a:t>Hay </a:t>
            </a:r>
            <a:r>
              <a:rPr lang="en-US" sz="2800" b="1" dirty="0" err="1">
                <a:latin typeface="Times New Roman" pitchFamily="18" charset="0"/>
                <a:cs typeface="Times New Roman" pitchFamily="18" charset="0"/>
              </a:rPr>
              <a:t>tại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sự</a:t>
            </a:r>
            <a:r>
              <a:rPr lang="en-US" sz="2800" b="1" dirty="0">
                <a:latin typeface="Times New Roman" pitchFamily="18" charset="0"/>
                <a:cs typeface="Times New Roman" pitchFamily="18" charset="0"/>
              </a:rPr>
              <a:t> sung </a:t>
            </a:r>
            <a:r>
              <a:rPr lang="en-US" sz="2800" b="1" dirty="0" err="1">
                <a:latin typeface="Times New Roman" pitchFamily="18" charset="0"/>
                <a:cs typeface="Times New Roman" pitchFamily="18" charset="0"/>
              </a:rPr>
              <a:t>sướng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bỗng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nhìn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ôm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ấp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máu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thuở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còn</a:t>
            </a:r>
            <a:r>
              <a:rPr lang="en-US" sz="2800" b="1" dirty="0">
                <a:latin typeface="Times New Roman" pitchFamily="18" charset="0"/>
                <a:cs typeface="Times New Roman" pitchFamily="18" charset="0"/>
              </a:rPr>
              <a:t> sung </a:t>
            </a:r>
            <a:r>
              <a:rPr lang="en-US" sz="2800" b="1" dirty="0" err="1">
                <a:latin typeface="Times New Roman" pitchFamily="18" charset="0"/>
                <a:cs typeface="Times New Roman" pitchFamily="18" charset="0"/>
              </a:rPr>
              <a:t>túc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ngồi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đệm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xe</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đùi</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áp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đùi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đầu</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ngả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vào</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tay</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cảm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thấy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những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cảm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ấm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áp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bao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mất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bỗng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mơn</a:t>
            </a:r>
            <a:r>
              <a:rPr lang="en-US" sz="2800" b="1" dirty="0">
                <a:latin typeface="Times New Roman" pitchFamily="18" charset="0"/>
                <a:cs typeface="Times New Roman" pitchFamily="18" charset="0"/>
              </a:rPr>
              <a:t> man </a:t>
            </a:r>
            <a:r>
              <a:rPr lang="en-US" sz="2800" b="1" dirty="0" err="1">
                <a:latin typeface="Times New Roman" pitchFamily="18" charset="0"/>
                <a:cs typeface="Times New Roman" pitchFamily="18" charset="0"/>
              </a:rPr>
              <a:t>khắp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thịt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quần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những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thở</a:t>
            </a:r>
            <a:r>
              <a:rPr lang="en-US" sz="2800" b="1" dirty="0">
                <a:latin typeface="Times New Roman" pitchFamily="18" charset="0"/>
                <a:cs typeface="Times New Roman" pitchFamily="18" charset="0"/>
              </a:rPr>
              <a:t> ở </a:t>
            </a:r>
            <a:r>
              <a:rPr lang="en-US" sz="2800" b="1" dirty="0" err="1">
                <a:latin typeface="Times New Roman" pitchFamily="18" charset="0"/>
                <a:cs typeface="Times New Roman" pitchFamily="18" charset="0"/>
              </a:rPr>
              <a:t>khuôn</a:t>
            </a:r>
            <a:r>
              <a:rPr lang="en-US" sz="2800" b="1" dirty="0">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miệng</a:t>
            </a:r>
            <a:r>
              <a:rPr lang="en-US" sz="2800" b="1" dirty="0">
                <a:solidFill>
                  <a:srgbClr val="0070C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xinh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xắn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trầu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lúc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thường</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Text Box 17"/>
          <p:cNvSpPr txBox="1">
            <a:spLocks noChangeArrowheads="1"/>
          </p:cNvSpPr>
          <p:nvPr/>
        </p:nvSpPr>
        <p:spPr bwMode="auto">
          <a:xfrm>
            <a:off x="4051301" y="6091535"/>
            <a:ext cx="50164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b="1" dirty="0" smtClean="0">
                <a:solidFill>
                  <a:srgbClr val="000099"/>
                </a:solidFill>
                <a:latin typeface="Times New Roman" pitchFamily="18" charset="0"/>
              </a:rPr>
              <a:t>(</a:t>
            </a:r>
            <a:r>
              <a:rPr lang="en-US" altLang="en-US" sz="2400" b="1" i="0" dirty="0" err="1" smtClean="0">
                <a:solidFill>
                  <a:srgbClr val="000099"/>
                </a:solidFill>
                <a:latin typeface="Times New Roman" pitchFamily="18" charset="0"/>
              </a:rPr>
              <a:t>Nguyên</a:t>
            </a:r>
            <a:r>
              <a:rPr lang="en-US" altLang="en-US" sz="2400" b="1" i="0" dirty="0" smtClean="0">
                <a:solidFill>
                  <a:srgbClr val="000099"/>
                </a:solidFill>
                <a:latin typeface="Times New Roman" pitchFamily="18" charset="0"/>
              </a:rPr>
              <a:t> </a:t>
            </a:r>
            <a:r>
              <a:rPr lang="en-US" altLang="en-US" sz="2400" b="1" i="0" dirty="0" err="1" smtClean="0">
                <a:solidFill>
                  <a:srgbClr val="000099"/>
                </a:solidFill>
                <a:latin typeface="Times New Roman" pitchFamily="18" charset="0"/>
              </a:rPr>
              <a:t>Hồng</a:t>
            </a:r>
            <a:r>
              <a:rPr lang="en-US" altLang="en-US" sz="2400" b="1" dirty="0" smtClean="0">
                <a:solidFill>
                  <a:srgbClr val="000099"/>
                </a:solidFill>
                <a:latin typeface="Times New Roman" pitchFamily="18" charset="0"/>
              </a:rPr>
              <a:t>, </a:t>
            </a:r>
            <a:r>
              <a:rPr lang="en-US" altLang="en-US" sz="2400" b="1" i="1" dirty="0" err="1" smtClean="0">
                <a:solidFill>
                  <a:srgbClr val="000099"/>
                </a:solidFill>
                <a:latin typeface="Times New Roman" pitchFamily="18" charset="0"/>
              </a:rPr>
              <a:t>Những</a:t>
            </a:r>
            <a:r>
              <a:rPr lang="en-US" altLang="en-US" sz="2400" b="1" i="1" dirty="0" smtClean="0">
                <a:solidFill>
                  <a:srgbClr val="000099"/>
                </a:solidFill>
                <a:latin typeface="Times New Roman" pitchFamily="18" charset="0"/>
              </a:rPr>
              <a:t> </a:t>
            </a:r>
            <a:r>
              <a:rPr lang="en-US" altLang="en-US" sz="2400" b="1" i="1" dirty="0" err="1" smtClean="0">
                <a:solidFill>
                  <a:srgbClr val="000099"/>
                </a:solidFill>
                <a:latin typeface="Times New Roman" pitchFamily="18" charset="0"/>
              </a:rPr>
              <a:t>ngày</a:t>
            </a:r>
            <a:r>
              <a:rPr lang="en-US" altLang="en-US" sz="2400" b="1" i="1" dirty="0" smtClean="0">
                <a:solidFill>
                  <a:srgbClr val="000099"/>
                </a:solidFill>
                <a:latin typeface="Times New Roman" pitchFamily="18" charset="0"/>
              </a:rPr>
              <a:t> </a:t>
            </a:r>
            <a:r>
              <a:rPr lang="en-US" altLang="en-US" sz="2400" b="1" i="1" dirty="0" err="1" smtClean="0">
                <a:solidFill>
                  <a:srgbClr val="000099"/>
                </a:solidFill>
                <a:latin typeface="Times New Roman" pitchFamily="18" charset="0"/>
              </a:rPr>
              <a:t>thơ</a:t>
            </a:r>
            <a:r>
              <a:rPr lang="en-US" altLang="en-US" sz="2400" b="1" i="1" dirty="0" smtClean="0">
                <a:solidFill>
                  <a:srgbClr val="000099"/>
                </a:solidFill>
                <a:latin typeface="Times New Roman" pitchFamily="18" charset="0"/>
              </a:rPr>
              <a:t> </a:t>
            </a:r>
            <a:r>
              <a:rPr lang="en-US" altLang="en-US" sz="2400" b="1" i="1" dirty="0" err="1" smtClean="0">
                <a:solidFill>
                  <a:srgbClr val="000099"/>
                </a:solidFill>
                <a:latin typeface="Times New Roman" pitchFamily="18" charset="0"/>
              </a:rPr>
              <a:t>ấu</a:t>
            </a:r>
            <a:r>
              <a:rPr lang="en-US" altLang="en-US" sz="2400" b="1" i="0" dirty="0" smtClean="0">
                <a:solidFill>
                  <a:srgbClr val="000099"/>
                </a:solidFill>
                <a:latin typeface="Times New Roman" pitchFamily="18" charset="0"/>
              </a:rPr>
              <a:t>)</a:t>
            </a:r>
            <a:endParaRPr lang="en-US" altLang="en-US" sz="2400" b="1" i="0" dirty="0">
              <a:solidFill>
                <a:srgbClr val="000099"/>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2" name="Text Box 17"/>
          <p:cNvSpPr txBox="1">
            <a:spLocks noChangeArrowheads="1"/>
          </p:cNvSpPr>
          <p:nvPr/>
        </p:nvSpPr>
        <p:spPr bwMode="auto">
          <a:xfrm>
            <a:off x="393700" y="1676400"/>
            <a:ext cx="82645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a:latin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i="1" dirty="0">
                <a:solidFill>
                  <a:srgbClr val="FF0000"/>
                </a:solidFill>
                <a:latin typeface="Times New Roman" pitchFamily="18" charset="0"/>
                <a:cs typeface="Times New Roman" pitchFamily="18" charset="0"/>
              </a:rPr>
              <a:t>(</a:t>
            </a:r>
            <a:r>
              <a:rPr lang="en-US" sz="2800" i="1" dirty="0" err="1">
                <a:solidFill>
                  <a:srgbClr val="FF0000"/>
                </a:solidFill>
                <a:latin typeface="Times New Roman" pitchFamily="18" charset="0"/>
                <a:cs typeface="Times New Roman" pitchFamily="18" charset="0"/>
              </a:rPr>
              <a:t>mặt</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mắt</a:t>
            </a:r>
            <a:r>
              <a:rPr lang="en-US" sz="2800" i="1" dirty="0">
                <a:solidFill>
                  <a:srgbClr val="FF0000"/>
                </a:solidFill>
                <a:latin typeface="Times New Roman" pitchFamily="18" charset="0"/>
                <a:cs typeface="Times New Roman" pitchFamily="18" charset="0"/>
              </a:rPr>
              <a:t>, da, </a:t>
            </a:r>
            <a:r>
              <a:rPr lang="en-US" sz="2800" i="1" dirty="0" err="1">
                <a:solidFill>
                  <a:srgbClr val="FF0000"/>
                </a:solidFill>
                <a:latin typeface="Times New Roman" pitchFamily="18" charset="0"/>
                <a:cs typeface="Times New Roman" pitchFamily="18" charset="0"/>
              </a:rPr>
              <a:t>gò</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má</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đùi</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đầu</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cánh</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tay</a:t>
            </a:r>
            <a:r>
              <a:rPr lang="en-US" sz="2800" i="1" dirty="0">
                <a:solidFill>
                  <a:srgbClr val="FF0000"/>
                </a:solidFill>
                <a:latin typeface="Times New Roman" pitchFamily="18" charset="0"/>
                <a:cs typeface="Times New Roman" pitchFamily="18" charset="0"/>
              </a:rPr>
              <a:t>, </a:t>
            </a:r>
            <a:r>
              <a:rPr lang="en-US" sz="2800" i="1" dirty="0" err="1">
                <a:solidFill>
                  <a:srgbClr val="FF0000"/>
                </a:solidFill>
                <a:latin typeface="Times New Roman" pitchFamily="18" charset="0"/>
                <a:cs typeface="Times New Roman" pitchFamily="18" charset="0"/>
              </a:rPr>
              <a:t>miệng</a:t>
            </a:r>
            <a:r>
              <a:rPr lang="en-US" sz="2800" i="1" dirty="0">
                <a:solidFill>
                  <a:srgbClr val="FF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3" name="Text Box 17"/>
          <p:cNvSpPr txBox="1">
            <a:spLocks noChangeArrowheads="1"/>
          </p:cNvSpPr>
          <p:nvPr/>
        </p:nvSpPr>
        <p:spPr bwMode="auto">
          <a:xfrm>
            <a:off x="393879" y="2527479"/>
            <a:ext cx="28827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i="0" dirty="0" smtClean="0">
                <a:latin typeface="Times New Roman" pitchFamily="18" charset="0"/>
              </a:rPr>
              <a:t>-&gt;</a:t>
            </a:r>
            <a:r>
              <a:rPr lang="en-US" altLang="en-US" sz="2800" i="0" dirty="0" err="1" smtClean="0">
                <a:latin typeface="Times New Roman" pitchFamily="18" charset="0"/>
              </a:rPr>
              <a:t>Trường</a:t>
            </a:r>
            <a:r>
              <a:rPr lang="en-US" altLang="en-US" sz="2800" i="0" dirty="0" smtClean="0">
                <a:latin typeface="Times New Roman" pitchFamily="18" charset="0"/>
              </a:rPr>
              <a:t> </a:t>
            </a:r>
            <a:r>
              <a:rPr lang="en-US" altLang="en-US" sz="2800" i="0" dirty="0" err="1" smtClean="0">
                <a:latin typeface="Times New Roman" pitchFamily="18" charset="0"/>
              </a:rPr>
              <a:t>từ</a:t>
            </a:r>
            <a:r>
              <a:rPr lang="en-US" altLang="en-US" sz="2800" i="0" dirty="0" smtClean="0">
                <a:latin typeface="Times New Roman" pitchFamily="18" charset="0"/>
              </a:rPr>
              <a:t> </a:t>
            </a:r>
            <a:r>
              <a:rPr lang="en-US" altLang="en-US" sz="2800" i="0" dirty="0" err="1" smtClean="0">
                <a:latin typeface="Times New Roman" pitchFamily="18" charset="0"/>
              </a:rPr>
              <a:t>vựng</a:t>
            </a:r>
            <a:r>
              <a:rPr lang="en-US" altLang="en-US" sz="2800" i="0" dirty="0" smtClean="0">
                <a:latin typeface="Times New Roman" pitchFamily="18" charset="0"/>
              </a:rPr>
              <a:t>.</a:t>
            </a:r>
            <a:endParaRPr lang="en-US" altLang="en-US" sz="2800" i="0" dirty="0">
              <a:latin typeface="Times New Roman" pitchFamily="18" charset="0"/>
            </a:endParaRPr>
          </a:p>
        </p:txBody>
      </p:sp>
      <p:sp>
        <p:nvSpPr>
          <p:cNvPr id="14" name="AutoShape 14"/>
          <p:cNvSpPr>
            <a:spLocks noChangeArrowheads="1"/>
          </p:cNvSpPr>
          <p:nvPr/>
        </p:nvSpPr>
        <p:spPr bwMode="auto">
          <a:xfrm>
            <a:off x="4572000" y="3429000"/>
            <a:ext cx="4267200" cy="2438400"/>
          </a:xfrm>
          <a:prstGeom prst="cloudCallout">
            <a:avLst>
              <a:gd name="adj1" fmla="val -47260"/>
              <a:gd name="adj2" fmla="val -73906"/>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a:lstStyle>
          <a:p>
            <a:pPr algn="ctr">
              <a:spcBef>
                <a:spcPct val="50000"/>
              </a:spcBef>
            </a:pPr>
            <a:r>
              <a:rPr lang="en-US" sz="2800" dirty="0" err="1">
                <a:solidFill>
                  <a:srgbClr val="000099"/>
                </a:solidFill>
                <a:cs typeface="Times New Roman" pitchFamily="18" charset="0"/>
              </a:rPr>
              <a:t>Những</a:t>
            </a:r>
            <a:r>
              <a:rPr lang="en-US" sz="2800" dirty="0">
                <a:solidFill>
                  <a:srgbClr val="000099"/>
                </a:solidFill>
                <a:cs typeface="Times New Roman" pitchFamily="18" charset="0"/>
              </a:rPr>
              <a:t> </a:t>
            </a:r>
            <a:r>
              <a:rPr lang="en-US" sz="2800" dirty="0" err="1">
                <a:solidFill>
                  <a:srgbClr val="000099"/>
                </a:solidFill>
                <a:cs typeface="Times New Roman" pitchFamily="18" charset="0"/>
              </a:rPr>
              <a:t>từ</a:t>
            </a:r>
            <a:r>
              <a:rPr lang="en-US" sz="2800" dirty="0">
                <a:solidFill>
                  <a:srgbClr val="000099"/>
                </a:solidFill>
                <a:cs typeface="Times New Roman" pitchFamily="18" charset="0"/>
              </a:rPr>
              <a:t> </a:t>
            </a:r>
            <a:r>
              <a:rPr lang="en-US" sz="2800" dirty="0" err="1">
                <a:solidFill>
                  <a:srgbClr val="000099"/>
                </a:solidFill>
                <a:cs typeface="Times New Roman" pitchFamily="18" charset="0"/>
              </a:rPr>
              <a:t>màu</a:t>
            </a:r>
            <a:r>
              <a:rPr lang="en-US" sz="2800" dirty="0">
                <a:solidFill>
                  <a:srgbClr val="000099"/>
                </a:solidFill>
                <a:cs typeface="Times New Roman" pitchFamily="18" charset="0"/>
              </a:rPr>
              <a:t> </a:t>
            </a:r>
            <a:r>
              <a:rPr lang="en-US" sz="2800" dirty="0" err="1">
                <a:solidFill>
                  <a:srgbClr val="000099"/>
                </a:solidFill>
                <a:cs typeface="Times New Roman" pitchFamily="18" charset="0"/>
              </a:rPr>
              <a:t>đỏ</a:t>
            </a:r>
            <a:r>
              <a:rPr lang="en-US" sz="2800" dirty="0">
                <a:solidFill>
                  <a:srgbClr val="000099"/>
                </a:solidFill>
                <a:cs typeface="Times New Roman" pitchFamily="18" charset="0"/>
              </a:rPr>
              <a:t> </a:t>
            </a:r>
            <a:r>
              <a:rPr lang="en-US" sz="2800" dirty="0" err="1">
                <a:solidFill>
                  <a:srgbClr val="000099"/>
                </a:solidFill>
                <a:cs typeface="Times New Roman" pitchFamily="18" charset="0"/>
              </a:rPr>
              <a:t>trong</a:t>
            </a:r>
            <a:r>
              <a:rPr lang="en-US" sz="2800" dirty="0">
                <a:solidFill>
                  <a:srgbClr val="000099"/>
                </a:solidFill>
                <a:cs typeface="Times New Roman" pitchFamily="18" charset="0"/>
              </a:rPr>
              <a:t> </a:t>
            </a:r>
            <a:r>
              <a:rPr lang="en-US" sz="2800" dirty="0" err="1">
                <a:solidFill>
                  <a:srgbClr val="000099"/>
                </a:solidFill>
                <a:cs typeface="Times New Roman" pitchFamily="18" charset="0"/>
              </a:rPr>
              <a:t>đoạn</a:t>
            </a:r>
            <a:r>
              <a:rPr lang="en-US" sz="2800" dirty="0">
                <a:solidFill>
                  <a:srgbClr val="000099"/>
                </a:solidFill>
                <a:cs typeface="Times New Roman" pitchFamily="18" charset="0"/>
              </a:rPr>
              <a:t> </a:t>
            </a:r>
            <a:r>
              <a:rPr lang="en-US" sz="2800" dirty="0" err="1">
                <a:solidFill>
                  <a:srgbClr val="000099"/>
                </a:solidFill>
                <a:cs typeface="Times New Roman" pitchFamily="18" charset="0"/>
              </a:rPr>
              <a:t>trích</a:t>
            </a:r>
            <a:r>
              <a:rPr lang="en-US" sz="2800" dirty="0">
                <a:solidFill>
                  <a:srgbClr val="000099"/>
                </a:solidFill>
                <a:cs typeface="Times New Roman" pitchFamily="18" charset="0"/>
              </a:rPr>
              <a:t> </a:t>
            </a:r>
            <a:r>
              <a:rPr lang="en-US" sz="2800" dirty="0" err="1">
                <a:solidFill>
                  <a:srgbClr val="000099"/>
                </a:solidFill>
                <a:cs typeface="Times New Roman" pitchFamily="18" charset="0"/>
              </a:rPr>
              <a:t>có</a:t>
            </a:r>
            <a:r>
              <a:rPr lang="en-US" sz="2800" dirty="0">
                <a:solidFill>
                  <a:srgbClr val="000099"/>
                </a:solidFill>
                <a:cs typeface="Times New Roman" pitchFamily="18" charset="0"/>
              </a:rPr>
              <a:t> </a:t>
            </a:r>
            <a:r>
              <a:rPr lang="en-US" sz="2800" dirty="0" err="1">
                <a:solidFill>
                  <a:srgbClr val="000099"/>
                </a:solidFill>
                <a:cs typeface="Times New Roman" pitchFamily="18" charset="0"/>
              </a:rPr>
              <a:t>nét</a:t>
            </a:r>
            <a:r>
              <a:rPr lang="en-US" sz="2800" dirty="0">
                <a:solidFill>
                  <a:srgbClr val="000099"/>
                </a:solidFill>
                <a:cs typeface="Times New Roman" pitchFamily="18" charset="0"/>
              </a:rPr>
              <a:t> </a:t>
            </a:r>
            <a:r>
              <a:rPr lang="en-US" sz="2800" dirty="0" err="1">
                <a:solidFill>
                  <a:srgbClr val="000099"/>
                </a:solidFill>
                <a:cs typeface="Times New Roman" pitchFamily="18" charset="0"/>
              </a:rPr>
              <a:t>nghĩa</a:t>
            </a:r>
            <a:r>
              <a:rPr lang="en-US" sz="2800" dirty="0">
                <a:solidFill>
                  <a:srgbClr val="000099"/>
                </a:solidFill>
                <a:cs typeface="Times New Roman" pitchFamily="18" charset="0"/>
              </a:rPr>
              <a:t> </a:t>
            </a:r>
            <a:r>
              <a:rPr lang="en-US" sz="2800" dirty="0" err="1">
                <a:solidFill>
                  <a:srgbClr val="000099"/>
                </a:solidFill>
                <a:cs typeface="Times New Roman" pitchFamily="18" charset="0"/>
              </a:rPr>
              <a:t>chung</a:t>
            </a:r>
            <a:r>
              <a:rPr lang="en-US" sz="2800" dirty="0">
                <a:solidFill>
                  <a:srgbClr val="000099"/>
                </a:solidFill>
                <a:cs typeface="Times New Roman" pitchFamily="18" charset="0"/>
              </a:rPr>
              <a:t> </a:t>
            </a:r>
            <a:r>
              <a:rPr lang="en-US" sz="2800" dirty="0" err="1">
                <a:solidFill>
                  <a:srgbClr val="000099"/>
                </a:solidFill>
                <a:cs typeface="Times New Roman" pitchFamily="18" charset="0"/>
              </a:rPr>
              <a:t>nào</a:t>
            </a:r>
            <a:r>
              <a:rPr lang="en-US" sz="2800" dirty="0">
                <a:solidFill>
                  <a:srgbClr val="000099"/>
                </a:solidFill>
                <a:cs typeface="Times New Roman" pitchFamily="18" charset="0"/>
              </a:rPr>
              <a:t>?</a:t>
            </a:r>
          </a:p>
          <a:p>
            <a:pPr algn="ctr" eaLnBrk="1" hangingPunct="1"/>
            <a:endParaRPr lang="en-US" altLang="en-US" dirty="0">
              <a:solidFill>
                <a:srgbClr val="000099"/>
              </a:solidFill>
              <a:cs typeface="Times New Roman" pitchFamily="18" charset="0"/>
            </a:endParaRPr>
          </a:p>
        </p:txBody>
      </p:sp>
      <p:sp>
        <p:nvSpPr>
          <p:cNvPr id="15" name="Text Box 15"/>
          <p:cNvSpPr txBox="1">
            <a:spLocks noChangeArrowheads="1"/>
          </p:cNvSpPr>
          <p:nvPr/>
        </p:nvSpPr>
        <p:spPr bwMode="auto">
          <a:xfrm>
            <a:off x="363538" y="29718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29718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a:solidFill>
                  <a:srgbClr val="000099"/>
                </a:solidFill>
                <a:latin typeface="Times New Roman" pitchFamily="18" charset="0"/>
                <a:cs typeface="Arial" charset="0"/>
              </a:rPr>
              <a:t>(Sgk Tr 10)</a:t>
            </a:r>
          </a:p>
        </p:txBody>
      </p:sp>
    </p:spTree>
    <p:extLst>
      <p:ext uri="{BB962C8B-B14F-4D97-AF65-F5344CB8AC3E}">
        <p14:creationId xmlns:p14="http://schemas.microsoft.com/office/powerpoint/2010/main" val="335389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blinds(horizontal)">
                                      <p:cBhvr>
                                        <p:cTn id="27" dur="500"/>
                                        <p:tgtEl>
                                          <p:spTgt spid="1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arn(inVertical)">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animBg="1"/>
      <p:bldP spid="14" grpId="1" animBg="1"/>
      <p:bldP spid="15" grpId="0" build="allAtOnce"/>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pPr>
              <a:defRPr/>
            </a:pPr>
            <a:fld id="{16C2672E-6A10-4D10-868A-7BCB94B2EA2D}" type="slidenum">
              <a:rPr lang="en-US"/>
              <a:pPr>
                <a:defRPr/>
              </a:pPr>
              <a:t>5</a:t>
            </a:fld>
            <a:endParaRPr lang="en-US"/>
          </a:p>
        </p:txBody>
      </p:sp>
      <p:pic>
        <p:nvPicPr>
          <p:cNvPr id="14339" name="Picture 2" descr="SZ1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76200">
            <a:pattFill prst="pct80">
              <a:fgClr>
                <a:srgbClr val="993366"/>
              </a:fgClr>
              <a:bgClr>
                <a:srgbClr val="FFFFFF"/>
              </a:bgClr>
            </a:pattFill>
            <a:miter lim="800000"/>
            <a:headEnd/>
            <a:tailEnd/>
          </a:ln>
          <a:extLst>
            <a:ext uri="{909E8E84-426E-40DD-AFC4-6F175D3DCCD1}">
              <a14:hiddenFill xmlns:a14="http://schemas.microsoft.com/office/drawing/2010/main">
                <a:solidFill>
                  <a:srgbClr val="FFFFFF"/>
                </a:solidFill>
              </a14:hiddenFill>
            </a:ext>
          </a:extLst>
        </p:spPr>
      </p:pic>
      <p:sp>
        <p:nvSpPr>
          <p:cNvPr id="229380" name="Text Box 4"/>
          <p:cNvSpPr txBox="1">
            <a:spLocks noChangeArrowheads="1"/>
          </p:cNvSpPr>
          <p:nvPr/>
        </p:nvSpPr>
        <p:spPr bwMode="auto">
          <a:xfrm>
            <a:off x="1905000" y="2485072"/>
            <a:ext cx="480059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eaLnBrk="1" hangingPunct="1"/>
            <a:r>
              <a:rPr lang="en-US" altLang="en-US" sz="3000" b="1" dirty="0">
                <a:solidFill>
                  <a:srgbClr val="0000FF"/>
                </a:solidFill>
              </a:rPr>
              <a:t>    </a:t>
            </a:r>
            <a:r>
              <a:rPr lang="en-US" altLang="en-US" sz="3000" b="1" dirty="0" err="1" smtClean="0">
                <a:solidFill>
                  <a:srgbClr val="0000FF"/>
                </a:solidFill>
              </a:rPr>
              <a:t>Trường</a:t>
            </a:r>
            <a:r>
              <a:rPr lang="en-US" altLang="en-US" sz="3000" b="1" dirty="0" smtClean="0">
                <a:solidFill>
                  <a:srgbClr val="0000FF"/>
                </a:solidFill>
              </a:rPr>
              <a:t> </a:t>
            </a:r>
            <a:r>
              <a:rPr lang="en-US" altLang="en-US" sz="3000" b="1" dirty="0" err="1" smtClean="0">
                <a:solidFill>
                  <a:srgbClr val="0000FF"/>
                </a:solidFill>
              </a:rPr>
              <a:t>từ</a:t>
            </a:r>
            <a:r>
              <a:rPr lang="en-US" altLang="en-US" sz="3000" b="1" dirty="0" smtClean="0">
                <a:solidFill>
                  <a:srgbClr val="0000FF"/>
                </a:solidFill>
              </a:rPr>
              <a:t> </a:t>
            </a:r>
            <a:r>
              <a:rPr lang="en-US" altLang="en-US" sz="3000" b="1" dirty="0" err="1" smtClean="0">
                <a:solidFill>
                  <a:srgbClr val="0000FF"/>
                </a:solidFill>
              </a:rPr>
              <a:t>vựng</a:t>
            </a:r>
            <a:r>
              <a:rPr lang="en-US" altLang="en-US" sz="3000" b="1" dirty="0" smtClean="0">
                <a:solidFill>
                  <a:srgbClr val="0000FF"/>
                </a:solidFill>
              </a:rPr>
              <a:t> </a:t>
            </a:r>
            <a:r>
              <a:rPr lang="en-US" altLang="en-US" sz="3000" b="1" dirty="0" err="1" smtClean="0">
                <a:solidFill>
                  <a:srgbClr val="0000FF"/>
                </a:solidFill>
              </a:rPr>
              <a:t>là</a:t>
            </a:r>
            <a:r>
              <a:rPr lang="en-US" altLang="en-US" sz="3000" b="1" dirty="0" smtClean="0">
                <a:solidFill>
                  <a:srgbClr val="0000FF"/>
                </a:solidFill>
              </a:rPr>
              <a:t> </a:t>
            </a:r>
            <a:r>
              <a:rPr lang="en-US" altLang="en-US" sz="3000" b="1" dirty="0" err="1" smtClean="0">
                <a:solidFill>
                  <a:srgbClr val="0000FF"/>
                </a:solidFill>
              </a:rPr>
              <a:t>tập</a:t>
            </a:r>
            <a:r>
              <a:rPr lang="en-US" altLang="en-US" sz="3000" b="1" dirty="0" smtClean="0">
                <a:solidFill>
                  <a:srgbClr val="0000FF"/>
                </a:solidFill>
              </a:rPr>
              <a:t> hợp </a:t>
            </a:r>
            <a:r>
              <a:rPr lang="en-US" altLang="en-US" sz="3000" b="1" dirty="0" err="1" smtClean="0">
                <a:solidFill>
                  <a:srgbClr val="0000FF"/>
                </a:solidFill>
              </a:rPr>
              <a:t>của</a:t>
            </a:r>
            <a:r>
              <a:rPr lang="en-US" altLang="en-US" sz="3000" b="1" dirty="0" smtClean="0">
                <a:solidFill>
                  <a:srgbClr val="0000FF"/>
                </a:solidFill>
              </a:rPr>
              <a:t> </a:t>
            </a:r>
            <a:r>
              <a:rPr lang="en-US" altLang="en-US" sz="3000" b="1" dirty="0" err="1" smtClean="0">
                <a:solidFill>
                  <a:srgbClr val="0000FF"/>
                </a:solidFill>
              </a:rPr>
              <a:t>những</a:t>
            </a:r>
            <a:r>
              <a:rPr lang="en-US" altLang="en-US" sz="3000" b="1" dirty="0" smtClean="0">
                <a:solidFill>
                  <a:srgbClr val="0000FF"/>
                </a:solidFill>
              </a:rPr>
              <a:t> </a:t>
            </a:r>
            <a:r>
              <a:rPr lang="en-US" altLang="en-US" sz="3000" b="1" dirty="0" err="1" smtClean="0">
                <a:solidFill>
                  <a:srgbClr val="0000FF"/>
                </a:solidFill>
              </a:rPr>
              <a:t>từ</a:t>
            </a:r>
            <a:r>
              <a:rPr lang="en-US" altLang="en-US" sz="3000" b="1" dirty="0" smtClean="0">
                <a:solidFill>
                  <a:srgbClr val="0000FF"/>
                </a:solidFill>
              </a:rPr>
              <a:t> </a:t>
            </a:r>
            <a:r>
              <a:rPr lang="en-US" altLang="en-US" sz="3000" b="1" dirty="0" err="1" smtClean="0">
                <a:solidFill>
                  <a:srgbClr val="0000FF"/>
                </a:solidFill>
              </a:rPr>
              <a:t>có</a:t>
            </a:r>
            <a:r>
              <a:rPr lang="en-US" altLang="en-US" sz="3000" b="1" dirty="0" smtClean="0">
                <a:solidFill>
                  <a:srgbClr val="0000FF"/>
                </a:solidFill>
              </a:rPr>
              <a:t> </a:t>
            </a:r>
            <a:r>
              <a:rPr lang="en-US" altLang="en-US" sz="3000" b="1" dirty="0" err="1" smtClean="0">
                <a:solidFill>
                  <a:srgbClr val="0000FF"/>
                </a:solidFill>
              </a:rPr>
              <a:t>ít</a:t>
            </a:r>
            <a:r>
              <a:rPr lang="en-US" altLang="en-US" sz="3000" b="1" dirty="0" smtClean="0">
                <a:solidFill>
                  <a:srgbClr val="0000FF"/>
                </a:solidFill>
              </a:rPr>
              <a:t> </a:t>
            </a:r>
            <a:r>
              <a:rPr lang="en-US" altLang="en-US" sz="3000" b="1" dirty="0" err="1" smtClean="0">
                <a:solidFill>
                  <a:srgbClr val="0000FF"/>
                </a:solidFill>
              </a:rPr>
              <a:t>nhất</a:t>
            </a:r>
            <a:r>
              <a:rPr lang="en-US" altLang="en-US" sz="3000" b="1" dirty="0" smtClean="0">
                <a:solidFill>
                  <a:srgbClr val="0000FF"/>
                </a:solidFill>
              </a:rPr>
              <a:t> </a:t>
            </a:r>
            <a:r>
              <a:rPr lang="en-US" altLang="en-US" sz="3000" b="1" dirty="0" err="1" smtClean="0">
                <a:solidFill>
                  <a:srgbClr val="0000FF"/>
                </a:solidFill>
              </a:rPr>
              <a:t>một</a:t>
            </a:r>
            <a:r>
              <a:rPr lang="en-US" altLang="en-US" sz="3000" b="1" dirty="0" smtClean="0">
                <a:solidFill>
                  <a:srgbClr val="0000FF"/>
                </a:solidFill>
              </a:rPr>
              <a:t> </a:t>
            </a:r>
            <a:r>
              <a:rPr lang="en-US" altLang="en-US" sz="3000" b="1" dirty="0" err="1" smtClean="0">
                <a:solidFill>
                  <a:srgbClr val="0000FF"/>
                </a:solidFill>
              </a:rPr>
              <a:t>nét</a:t>
            </a:r>
            <a:r>
              <a:rPr lang="en-US" altLang="en-US" sz="3000" b="1" dirty="0" smtClean="0">
                <a:solidFill>
                  <a:srgbClr val="0000FF"/>
                </a:solidFill>
              </a:rPr>
              <a:t> </a:t>
            </a:r>
            <a:r>
              <a:rPr lang="en-US" altLang="en-US" sz="3000" b="1" dirty="0" err="1" smtClean="0">
                <a:solidFill>
                  <a:srgbClr val="0000FF"/>
                </a:solidFill>
              </a:rPr>
              <a:t>chung</a:t>
            </a:r>
            <a:r>
              <a:rPr lang="en-US" altLang="en-US" sz="3000" b="1" dirty="0" smtClean="0">
                <a:solidFill>
                  <a:srgbClr val="0000FF"/>
                </a:solidFill>
              </a:rPr>
              <a:t> </a:t>
            </a:r>
            <a:r>
              <a:rPr lang="en-US" altLang="en-US" sz="3000" b="1" dirty="0" err="1" smtClean="0">
                <a:solidFill>
                  <a:srgbClr val="0000FF"/>
                </a:solidFill>
              </a:rPr>
              <a:t>về</a:t>
            </a:r>
            <a:r>
              <a:rPr lang="en-US" altLang="en-US" sz="3000" b="1" dirty="0" smtClean="0">
                <a:solidFill>
                  <a:srgbClr val="0000FF"/>
                </a:solidFill>
              </a:rPr>
              <a:t> </a:t>
            </a:r>
            <a:r>
              <a:rPr lang="en-US" altLang="en-US" sz="3000" b="1" dirty="0" err="1" smtClean="0">
                <a:solidFill>
                  <a:srgbClr val="0000FF"/>
                </a:solidFill>
              </a:rPr>
              <a:t>nghĩa</a:t>
            </a:r>
            <a:r>
              <a:rPr lang="en-US" altLang="en-US" sz="3000" b="1" dirty="0" smtClean="0">
                <a:solidFill>
                  <a:srgbClr val="0000FF"/>
                </a:solidFill>
              </a:rPr>
              <a:t>.</a:t>
            </a:r>
            <a:endParaRPr lang="en-US" altLang="en-US" sz="3000" b="1" dirty="0">
              <a:solidFill>
                <a:srgbClr val="0000FF"/>
              </a:solidFill>
              <a:latin typeface="VNI-Times" pitchFamily="2" charset="0"/>
            </a:endParaRPr>
          </a:p>
        </p:txBody>
      </p:sp>
      <p:sp>
        <p:nvSpPr>
          <p:cNvPr id="229383" name="Text Box 7"/>
          <p:cNvSpPr txBox="1">
            <a:spLocks noChangeArrowheads="1"/>
          </p:cNvSpPr>
          <p:nvPr/>
        </p:nvSpPr>
        <p:spPr bwMode="auto">
          <a:xfrm>
            <a:off x="3276600" y="1563469"/>
            <a:ext cx="20621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r>
              <a:rPr lang="en-US" altLang="en-US" sz="3600" b="1" u="sng" dirty="0" err="1">
                <a:solidFill>
                  <a:srgbClr val="FF0000"/>
                </a:solidFill>
              </a:rPr>
              <a:t>Ghi</a:t>
            </a:r>
            <a:r>
              <a:rPr lang="en-US" altLang="en-US" sz="3600" b="1" u="sng" dirty="0">
                <a:solidFill>
                  <a:srgbClr val="FF0000"/>
                </a:solidFill>
              </a:rPr>
              <a:t> </a:t>
            </a:r>
            <a:r>
              <a:rPr lang="en-US" altLang="en-US" sz="3600" b="1" u="sng" dirty="0" err="1">
                <a:solidFill>
                  <a:srgbClr val="FF0000"/>
                </a:solidFill>
              </a:rPr>
              <a:t>nhớ</a:t>
            </a:r>
            <a:r>
              <a:rPr lang="en-US" altLang="en-US" sz="3600" b="1" u="sng" dirty="0">
                <a:solidFill>
                  <a:srgbClr val="FF0000"/>
                </a:solidFill>
              </a:rPr>
              <a:t>:</a:t>
            </a:r>
            <a:r>
              <a:rPr lang="en-US" altLang="en-US" sz="3600" b="1" u="sng" dirty="0">
                <a:solidFill>
                  <a:srgbClr val="FF0000"/>
                </a:solidFill>
                <a:latin typeface="VNI-Times" pitchFamily="2" charset="0"/>
              </a:rPr>
              <a:t> </a:t>
            </a:r>
          </a:p>
        </p:txBody>
      </p:sp>
    </p:spTree>
    <p:extLst>
      <p:ext uri="{BB962C8B-B14F-4D97-AF65-F5344CB8AC3E}">
        <p14:creationId xmlns:p14="http://schemas.microsoft.com/office/powerpoint/2010/main" val="156382575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399" y="89079"/>
            <a:ext cx="126047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482295" y="192302"/>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5" name="Text Box 15"/>
          <p:cNvSpPr txBox="1">
            <a:spLocks noChangeArrowheads="1"/>
          </p:cNvSpPr>
          <p:nvPr/>
        </p:nvSpPr>
        <p:spPr bwMode="auto">
          <a:xfrm>
            <a:off x="363538" y="16764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16764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dirty="0">
                <a:solidFill>
                  <a:srgbClr val="000099"/>
                </a:solidFill>
                <a:latin typeface="Times New Roman" pitchFamily="18" charset="0"/>
                <a:cs typeface="Arial" charset="0"/>
              </a:rPr>
              <a:t>(</a:t>
            </a:r>
            <a:r>
              <a:rPr lang="en-US" altLang="en-US" sz="2800" dirty="0" err="1">
                <a:solidFill>
                  <a:srgbClr val="000099"/>
                </a:solidFill>
                <a:latin typeface="Times New Roman" pitchFamily="18" charset="0"/>
                <a:cs typeface="Arial" charset="0"/>
              </a:rPr>
              <a:t>Sgk</a:t>
            </a:r>
            <a:r>
              <a:rPr lang="en-US" altLang="en-US" sz="2800" dirty="0">
                <a:solidFill>
                  <a:srgbClr val="000099"/>
                </a:solidFill>
                <a:latin typeface="Times New Roman" pitchFamily="18" charset="0"/>
                <a:cs typeface="Arial" charset="0"/>
              </a:rPr>
              <a:t> </a:t>
            </a:r>
            <a:r>
              <a:rPr lang="en-US" altLang="en-US" sz="2800" dirty="0" err="1">
                <a:solidFill>
                  <a:srgbClr val="000099"/>
                </a:solidFill>
                <a:latin typeface="Times New Roman" pitchFamily="18" charset="0"/>
                <a:cs typeface="Arial" charset="0"/>
              </a:rPr>
              <a:t>Tr</a:t>
            </a:r>
            <a:r>
              <a:rPr lang="en-US" altLang="en-US" sz="2800" dirty="0">
                <a:solidFill>
                  <a:srgbClr val="000099"/>
                </a:solidFill>
                <a:latin typeface="Times New Roman" pitchFamily="18" charset="0"/>
                <a:cs typeface="Arial" charset="0"/>
              </a:rPr>
              <a:t> 10)</a:t>
            </a:r>
          </a:p>
        </p:txBody>
      </p:sp>
      <p:sp>
        <p:nvSpPr>
          <p:cNvPr id="17" name="Text Box 15"/>
          <p:cNvSpPr txBox="1">
            <a:spLocks noChangeArrowheads="1"/>
          </p:cNvSpPr>
          <p:nvPr/>
        </p:nvSpPr>
        <p:spPr bwMode="auto">
          <a:xfrm>
            <a:off x="343437" y="2143125"/>
            <a:ext cx="17901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000099"/>
                </a:solidFill>
                <a:latin typeface="Times New Roman" pitchFamily="18" charset="0"/>
              </a:rPr>
              <a:t>3. </a:t>
            </a:r>
            <a:r>
              <a:rPr lang="en-US" altLang="en-US" sz="2800" b="1" i="0" u="sng" dirty="0" err="1" smtClean="0">
                <a:solidFill>
                  <a:srgbClr val="000099"/>
                </a:solidFill>
                <a:latin typeface="Times New Roman" pitchFamily="18" charset="0"/>
              </a:rPr>
              <a:t>Lưu</a:t>
            </a:r>
            <a:r>
              <a:rPr lang="en-US" altLang="en-US" sz="2800" b="1" i="0" u="sng" dirty="0" smtClean="0">
                <a:solidFill>
                  <a:srgbClr val="000099"/>
                </a:solidFill>
                <a:latin typeface="Times New Roman" pitchFamily="18" charset="0"/>
              </a:rPr>
              <a:t> ý:</a:t>
            </a:r>
            <a:endParaRPr lang="en-US" altLang="en-US" sz="2800" i="0" dirty="0">
              <a:solidFill>
                <a:srgbClr val="000099"/>
              </a:solidFill>
              <a:latin typeface="Times New Roman" pitchFamily="18" charset="0"/>
            </a:endParaRPr>
          </a:p>
        </p:txBody>
      </p:sp>
      <p:grpSp>
        <p:nvGrpSpPr>
          <p:cNvPr id="18" name="Group 4"/>
          <p:cNvGrpSpPr>
            <a:grpSpLocks/>
          </p:cNvGrpSpPr>
          <p:nvPr/>
        </p:nvGrpSpPr>
        <p:grpSpPr bwMode="auto">
          <a:xfrm>
            <a:off x="33338" y="6278562"/>
            <a:ext cx="9037637" cy="503238"/>
            <a:chOff x="67" y="3188"/>
            <a:chExt cx="5693" cy="1132"/>
          </a:xfrm>
        </p:grpSpPr>
        <p:pic>
          <p:nvPicPr>
            <p:cNvPr id="19"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1487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linds(horizontal)">
                                      <p:cBhvr>
                                        <p:cTn id="7"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514600"/>
            <a:ext cx="990600" cy="889000"/>
          </a:xfrm>
          <a:prstGeom prst="rect">
            <a:avLst/>
          </a:prstGeom>
          <a:noFill/>
          <a:ln w="38100" algn="ctr">
            <a:solidFill>
              <a:srgbClr val="FF0000"/>
            </a:solidFill>
            <a:round/>
            <a:headEnd/>
            <a:tailEnd/>
          </a:ln>
        </p:spPr>
        <p:txBody>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Mắt</a:t>
            </a:r>
            <a:r>
              <a:rPr lang="en-US" sz="3200" b="1" dirty="0">
                <a:solidFill>
                  <a:srgbClr val="FF0000"/>
                </a:solidFill>
                <a:latin typeface="Times New Roman" panose="02020603050405020304" pitchFamily="18" charset="0"/>
                <a:cs typeface="Times New Roman" panose="02020603050405020304" pitchFamily="18" charset="0"/>
              </a:rPr>
              <a:t> </a:t>
            </a:r>
          </a:p>
        </p:txBody>
      </p:sp>
      <p:sp>
        <p:nvSpPr>
          <p:cNvPr id="3" name="Rectangle 2"/>
          <p:cNvSpPr>
            <a:spLocks noChangeArrowheads="1"/>
          </p:cNvSpPr>
          <p:nvPr/>
        </p:nvSpPr>
        <p:spPr bwMode="auto">
          <a:xfrm>
            <a:off x="1295400" y="685800"/>
            <a:ext cx="3394075"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itchFamily="18" charset="0"/>
              </a:rPr>
              <a:t>Bộ</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phận</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của</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mắt</a:t>
            </a:r>
            <a:endParaRPr lang="en-US" sz="2800" b="1" dirty="0">
              <a:solidFill>
                <a:srgbClr val="003FBC"/>
              </a:solidFill>
              <a:latin typeface="Times New Roman" pitchFamily="18" charset="0"/>
              <a:cs typeface="Times New Roman" pitchFamily="18" charset="0"/>
            </a:endParaRPr>
          </a:p>
        </p:txBody>
      </p:sp>
      <p:sp>
        <p:nvSpPr>
          <p:cNvPr id="4" name="Rectangle 3"/>
          <p:cNvSpPr>
            <a:spLocks noChangeArrowheads="1"/>
          </p:cNvSpPr>
          <p:nvPr/>
        </p:nvSpPr>
        <p:spPr bwMode="auto">
          <a:xfrm>
            <a:off x="1447800" y="5715000"/>
            <a:ext cx="3505200"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itchFamily="18" charset="0"/>
              </a:rPr>
              <a:t>Hoạt</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động</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của</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mắt</a:t>
            </a:r>
            <a:endParaRPr lang="en-US" sz="2800" b="1" dirty="0">
              <a:solidFill>
                <a:srgbClr val="003FBC"/>
              </a:solidFill>
              <a:latin typeface="Times New Roman" pitchFamily="18" charset="0"/>
              <a:cs typeface="Times New Roman" pitchFamily="18" charset="0"/>
            </a:endParaRPr>
          </a:p>
        </p:txBody>
      </p:sp>
      <p:sp>
        <p:nvSpPr>
          <p:cNvPr id="5" name="Rectangle 4"/>
          <p:cNvSpPr>
            <a:spLocks noChangeArrowheads="1"/>
          </p:cNvSpPr>
          <p:nvPr/>
        </p:nvSpPr>
        <p:spPr bwMode="auto">
          <a:xfrm>
            <a:off x="1524000" y="4343400"/>
            <a:ext cx="3417888"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itchFamily="18" charset="0"/>
              </a:rPr>
              <a:t>Bệnh</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về</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mắt</a:t>
            </a:r>
            <a:endParaRPr lang="en-US" sz="2800" b="1" dirty="0">
              <a:solidFill>
                <a:srgbClr val="003FBC"/>
              </a:solidFill>
              <a:latin typeface="Times New Roman" pitchFamily="18" charset="0"/>
              <a:cs typeface="Times New Roman" pitchFamily="18" charset="0"/>
            </a:endParaRPr>
          </a:p>
        </p:txBody>
      </p:sp>
      <p:sp>
        <p:nvSpPr>
          <p:cNvPr id="6" name="Rectangle 5"/>
          <p:cNvSpPr>
            <a:spLocks noChangeArrowheads="1"/>
          </p:cNvSpPr>
          <p:nvPr/>
        </p:nvSpPr>
        <p:spPr bwMode="auto">
          <a:xfrm>
            <a:off x="1524000" y="3124200"/>
            <a:ext cx="3395663"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itchFamily="18" charset="0"/>
              </a:rPr>
              <a:t>Cảm</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giác</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của</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mắt</a:t>
            </a:r>
            <a:endParaRPr lang="en-US" sz="2800" b="1" dirty="0">
              <a:solidFill>
                <a:srgbClr val="003FBC"/>
              </a:solidFill>
              <a:latin typeface="Times New Roman" pitchFamily="18" charset="0"/>
              <a:cs typeface="Times New Roman" pitchFamily="18" charset="0"/>
            </a:endParaRPr>
          </a:p>
        </p:txBody>
      </p:sp>
      <p:sp>
        <p:nvSpPr>
          <p:cNvPr id="7" name="Rectangle 6"/>
          <p:cNvSpPr>
            <a:spLocks noChangeArrowheads="1"/>
          </p:cNvSpPr>
          <p:nvPr/>
        </p:nvSpPr>
        <p:spPr bwMode="auto">
          <a:xfrm>
            <a:off x="1371600" y="2057400"/>
            <a:ext cx="3394075"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itchFamily="18" charset="0"/>
              </a:rPr>
              <a:t>Đặc</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điểm</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của</a:t>
            </a:r>
            <a:r>
              <a:rPr lang="en-US" sz="2800" b="1" dirty="0">
                <a:solidFill>
                  <a:srgbClr val="003FBC"/>
                </a:solidFill>
                <a:latin typeface="Times New Roman" pitchFamily="18" charset="0"/>
                <a:cs typeface="Times New Roman" pitchFamily="18" charset="0"/>
              </a:rPr>
              <a:t> </a:t>
            </a:r>
            <a:r>
              <a:rPr lang="en-US" sz="2800" b="1" dirty="0" err="1">
                <a:solidFill>
                  <a:srgbClr val="003FBC"/>
                </a:solidFill>
                <a:latin typeface="Times New Roman" pitchFamily="18" charset="0"/>
                <a:cs typeface="Times New Roman" pitchFamily="18" charset="0"/>
              </a:rPr>
              <a:t>mắt</a:t>
            </a:r>
            <a:endParaRPr lang="en-US" sz="2800" b="1" dirty="0">
              <a:solidFill>
                <a:srgbClr val="003FBC"/>
              </a:solidFill>
              <a:latin typeface="Times New Roman" pitchFamily="18" charset="0"/>
              <a:cs typeface="Times New Roman" pitchFamily="18" charset="0"/>
            </a:endParaRPr>
          </a:p>
        </p:txBody>
      </p:sp>
      <p:cxnSp>
        <p:nvCxnSpPr>
          <p:cNvPr id="9" name="Straight Arrow Connector 8"/>
          <p:cNvCxnSpPr>
            <a:cxnSpLocks noChangeShapeType="1"/>
            <a:stCxn id="2" idx="3"/>
            <a:endCxn id="3" idx="1"/>
          </p:cNvCxnSpPr>
          <p:nvPr/>
        </p:nvCxnSpPr>
        <p:spPr bwMode="auto">
          <a:xfrm flipV="1">
            <a:off x="990600" y="981075"/>
            <a:ext cx="304800" cy="1978025"/>
          </a:xfrm>
          <a:prstGeom prst="straightConnector1">
            <a:avLst/>
          </a:prstGeom>
          <a:noFill/>
          <a:ln w="38100" algn="ctr">
            <a:solidFill>
              <a:schemeClr val="tx1"/>
            </a:solidFill>
            <a:round/>
            <a:headEnd/>
            <a:tailEnd type="triangle" w="med" len="med"/>
          </a:ln>
          <a:effectLst/>
        </p:spPr>
      </p:cxnSp>
      <p:cxnSp>
        <p:nvCxnSpPr>
          <p:cNvPr id="14" name="Straight Arrow Connector 13"/>
          <p:cNvCxnSpPr>
            <a:cxnSpLocks noChangeShapeType="1"/>
            <a:stCxn id="2" idx="3"/>
            <a:endCxn id="7" idx="1"/>
          </p:cNvCxnSpPr>
          <p:nvPr/>
        </p:nvCxnSpPr>
        <p:spPr bwMode="auto">
          <a:xfrm flipV="1">
            <a:off x="990600" y="2352675"/>
            <a:ext cx="381000" cy="606425"/>
          </a:xfrm>
          <a:prstGeom prst="straightConnector1">
            <a:avLst/>
          </a:prstGeom>
          <a:noFill/>
          <a:ln w="38100" algn="ctr">
            <a:solidFill>
              <a:schemeClr val="tx1"/>
            </a:solidFill>
            <a:round/>
            <a:headEnd/>
            <a:tailEnd type="triangle" w="med" len="med"/>
          </a:ln>
          <a:effectLst/>
        </p:spPr>
      </p:cxnSp>
      <p:cxnSp>
        <p:nvCxnSpPr>
          <p:cNvPr id="15" name="Straight Arrow Connector 14"/>
          <p:cNvCxnSpPr>
            <a:cxnSpLocks noChangeShapeType="1"/>
            <a:stCxn id="2" idx="3"/>
            <a:endCxn id="6" idx="1"/>
          </p:cNvCxnSpPr>
          <p:nvPr/>
        </p:nvCxnSpPr>
        <p:spPr bwMode="auto">
          <a:xfrm>
            <a:off x="990600" y="2959100"/>
            <a:ext cx="533400" cy="460375"/>
          </a:xfrm>
          <a:prstGeom prst="straightConnector1">
            <a:avLst/>
          </a:prstGeom>
          <a:noFill/>
          <a:ln w="38100" algn="ctr">
            <a:solidFill>
              <a:schemeClr val="tx1"/>
            </a:solidFill>
            <a:round/>
            <a:headEnd/>
            <a:tailEnd type="triangle" w="med" len="med"/>
          </a:ln>
          <a:effectLst/>
        </p:spPr>
      </p:cxnSp>
      <p:cxnSp>
        <p:nvCxnSpPr>
          <p:cNvPr id="16" name="Straight Arrow Connector 15"/>
          <p:cNvCxnSpPr>
            <a:cxnSpLocks noChangeShapeType="1"/>
            <a:stCxn id="2" idx="3"/>
            <a:endCxn id="5" idx="1"/>
          </p:cNvCxnSpPr>
          <p:nvPr/>
        </p:nvCxnSpPr>
        <p:spPr bwMode="auto">
          <a:xfrm>
            <a:off x="990600" y="2959100"/>
            <a:ext cx="533400" cy="1679575"/>
          </a:xfrm>
          <a:prstGeom prst="straightConnector1">
            <a:avLst/>
          </a:prstGeom>
          <a:noFill/>
          <a:ln w="38100" algn="ctr">
            <a:solidFill>
              <a:schemeClr val="tx1"/>
            </a:solidFill>
            <a:round/>
            <a:headEnd/>
            <a:tailEnd type="triangle" w="med" len="med"/>
          </a:ln>
          <a:effectLst/>
        </p:spPr>
      </p:cxnSp>
      <p:cxnSp>
        <p:nvCxnSpPr>
          <p:cNvPr id="17" name="Straight Arrow Connector 16"/>
          <p:cNvCxnSpPr>
            <a:cxnSpLocks noChangeShapeType="1"/>
            <a:stCxn id="2" idx="3"/>
            <a:endCxn id="4" idx="1"/>
          </p:cNvCxnSpPr>
          <p:nvPr/>
        </p:nvCxnSpPr>
        <p:spPr bwMode="auto">
          <a:xfrm>
            <a:off x="990600" y="2959100"/>
            <a:ext cx="457200" cy="3051175"/>
          </a:xfrm>
          <a:prstGeom prst="straightConnector1">
            <a:avLst/>
          </a:prstGeom>
          <a:noFill/>
          <a:ln w="38100" algn="ctr">
            <a:solidFill>
              <a:schemeClr val="tx1"/>
            </a:solidFill>
            <a:round/>
            <a:headEnd/>
            <a:tailEnd type="triangle" w="med" len="med"/>
          </a:ln>
          <a:effectLst/>
        </p:spPr>
      </p:cxnSp>
      <p:sp>
        <p:nvSpPr>
          <p:cNvPr id="28" name="Rectangle 27"/>
          <p:cNvSpPr>
            <a:spLocks noChangeArrowheads="1"/>
          </p:cNvSpPr>
          <p:nvPr/>
        </p:nvSpPr>
        <p:spPr bwMode="auto">
          <a:xfrm>
            <a:off x="5029200" y="381000"/>
            <a:ext cx="4267200" cy="1219200"/>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Lòng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đen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lòng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trắng</a:t>
            </a:r>
            <a:r>
              <a:rPr lang="en-US" sz="2800" b="1" i="1" dirty="0">
                <a:latin typeface="Times New Roman" pitchFamily="18" charset="0"/>
                <a:cs typeface="Times New Roman" pitchFamily="18" charset="0"/>
              </a:rPr>
              <a:t>, con </a:t>
            </a:r>
            <a:r>
              <a:rPr lang="en-US" sz="2800" b="1" i="1" dirty="0" err="1">
                <a:latin typeface="Times New Roman" pitchFamily="18" charset="0"/>
                <a:cs typeface="Times New Roman" pitchFamily="18" charset="0"/>
              </a:rPr>
              <a:t>ngươi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lông</a:t>
            </a:r>
            <a:r>
              <a:rPr lang="en-US" sz="2800" b="1" i="1" dirty="0">
                <a:latin typeface="Times New Roman" pitchFamily="18" charset="0"/>
                <a:cs typeface="Times New Roman" pitchFamily="18" charset="0"/>
              </a:rPr>
              <a:t> mi, </a:t>
            </a:r>
            <a:r>
              <a:rPr lang="en-US" sz="2800" b="1" i="1" dirty="0" err="1">
                <a:latin typeface="Times New Roman" pitchFamily="18" charset="0"/>
                <a:cs typeface="Times New Roman" pitchFamily="18" charset="0"/>
              </a:rPr>
              <a:t>lông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mày</a:t>
            </a:r>
            <a:r>
              <a:rPr lang="en-US" sz="2800" b="1" i="1" dirty="0">
                <a:latin typeface="Times New Roman" pitchFamily="18" charset="0"/>
                <a:cs typeface="Times New Roman" pitchFamily="18" charset="0"/>
              </a:rPr>
              <a:t>…</a:t>
            </a:r>
          </a:p>
        </p:txBody>
      </p:sp>
      <p:sp>
        <p:nvSpPr>
          <p:cNvPr id="29" name="Rectangle 28"/>
          <p:cNvSpPr>
            <a:spLocks noChangeArrowheads="1"/>
          </p:cNvSpPr>
          <p:nvPr/>
        </p:nvSpPr>
        <p:spPr bwMode="auto">
          <a:xfrm>
            <a:off x="5334000" y="1828800"/>
            <a:ext cx="3810000" cy="990600"/>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Tinh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anh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đờ</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đẫn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lờ</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đờ</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mù</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lòa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hí</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hấp</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háy</a:t>
            </a:r>
            <a:r>
              <a:rPr lang="en-US" sz="2800" b="1" i="1" dirty="0">
                <a:latin typeface="Times New Roman" pitchFamily="18" charset="0"/>
                <a:cs typeface="Times New Roman" pitchFamily="18" charset="0"/>
              </a:rPr>
              <a:t>…</a:t>
            </a:r>
          </a:p>
        </p:txBody>
      </p:sp>
      <p:sp>
        <p:nvSpPr>
          <p:cNvPr id="30" name="Rectangle 29"/>
          <p:cNvSpPr>
            <a:spLocks noChangeArrowheads="1"/>
          </p:cNvSpPr>
          <p:nvPr/>
        </p:nvSpPr>
        <p:spPr bwMode="auto">
          <a:xfrm>
            <a:off x="5486400" y="3048000"/>
            <a:ext cx="3429000" cy="914400"/>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Chói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quáng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hoa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cộm</a:t>
            </a:r>
            <a:r>
              <a:rPr lang="en-US" sz="2800" b="1" i="1" dirty="0">
                <a:latin typeface="Times New Roman" pitchFamily="18" charset="0"/>
                <a:cs typeface="Times New Roman" pitchFamily="18" charset="0"/>
              </a:rPr>
              <a:t>…</a:t>
            </a:r>
          </a:p>
        </p:txBody>
      </p:sp>
      <p:sp>
        <p:nvSpPr>
          <p:cNvPr id="31" name="Rectangle 30"/>
          <p:cNvSpPr>
            <a:spLocks noChangeArrowheads="1"/>
          </p:cNvSpPr>
          <p:nvPr/>
        </p:nvSpPr>
        <p:spPr bwMode="auto">
          <a:xfrm>
            <a:off x="5334000" y="4114800"/>
            <a:ext cx="3810000" cy="969962"/>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Quáng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gà</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cận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thị</a:t>
            </a:r>
            <a:r>
              <a:rPr lang="en-US" sz="2800" b="1" i="1" dirty="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viễn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thị</a:t>
            </a:r>
            <a:r>
              <a:rPr lang="en-US" sz="2800" b="1" i="1" dirty="0">
                <a:latin typeface="Times New Roman" pitchFamily="18" charset="0"/>
                <a:cs typeface="Times New Roman" pitchFamily="18" charset="0"/>
              </a:rPr>
              <a:t>..</a:t>
            </a:r>
          </a:p>
        </p:txBody>
      </p:sp>
      <p:sp>
        <p:nvSpPr>
          <p:cNvPr id="32" name="Rectangle 31"/>
          <p:cNvSpPr>
            <a:spLocks noChangeArrowheads="1"/>
          </p:cNvSpPr>
          <p:nvPr/>
        </p:nvSpPr>
        <p:spPr bwMode="auto">
          <a:xfrm>
            <a:off x="5410200" y="5410200"/>
            <a:ext cx="3546475" cy="1066800"/>
          </a:xfrm>
          <a:prstGeom prst="rect">
            <a:avLst/>
          </a:prstGeom>
          <a:noFill/>
          <a:ln w="38100" algn="ctr">
            <a:solidFill>
              <a:srgbClr val="FF0000"/>
            </a:solidFill>
            <a:round/>
            <a:headEnd/>
            <a:tailEnd/>
          </a:ln>
        </p:spPr>
        <p:txBody>
          <a:bodyPr/>
          <a:lstStyle/>
          <a:p>
            <a:r>
              <a:rPr lang="en-US" sz="2800" b="1" i="1" dirty="0" err="1">
                <a:latin typeface="Times New Roman" panose="02020603050405020304" pitchFamily="18" charset="0"/>
                <a:cs typeface="Times New Roman" pitchFamily="18" charset="0"/>
              </a:rPr>
              <a:t>Nhìn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trông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liếc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nhòm</a:t>
            </a:r>
            <a:r>
              <a:rPr lang="en-US" sz="2800" b="1" i="1" dirty="0">
                <a:latin typeface="Times New Roman" pitchFamily="18" charset="0"/>
                <a:cs typeface="Times New Roman" pitchFamily="18" charset="0"/>
              </a:rPr>
              <a:t>…</a:t>
            </a:r>
          </a:p>
        </p:txBody>
      </p:sp>
      <p:cxnSp>
        <p:nvCxnSpPr>
          <p:cNvPr id="34" name="Straight Arrow Connector 33"/>
          <p:cNvCxnSpPr>
            <a:cxnSpLocks noChangeShapeType="1"/>
            <a:stCxn id="3" idx="3"/>
            <a:endCxn id="28" idx="1"/>
          </p:cNvCxnSpPr>
          <p:nvPr/>
        </p:nvCxnSpPr>
        <p:spPr bwMode="auto">
          <a:xfrm>
            <a:off x="4689475" y="981075"/>
            <a:ext cx="339725" cy="9525"/>
          </a:xfrm>
          <a:prstGeom prst="straightConnector1">
            <a:avLst/>
          </a:prstGeom>
          <a:noFill/>
          <a:ln w="38100" algn="ctr">
            <a:solidFill>
              <a:schemeClr val="tx1"/>
            </a:solidFill>
            <a:round/>
            <a:headEnd/>
            <a:tailEnd type="triangle" w="med" len="med"/>
          </a:ln>
          <a:effectLst/>
        </p:spPr>
      </p:cxnSp>
      <p:cxnSp>
        <p:nvCxnSpPr>
          <p:cNvPr id="36" name="Straight Arrow Connector 35"/>
          <p:cNvCxnSpPr>
            <a:cxnSpLocks noChangeShapeType="1"/>
            <a:endCxn id="29" idx="1"/>
          </p:cNvCxnSpPr>
          <p:nvPr/>
        </p:nvCxnSpPr>
        <p:spPr bwMode="auto">
          <a:xfrm flipV="1">
            <a:off x="4724400" y="2324100"/>
            <a:ext cx="609600" cy="68262"/>
          </a:xfrm>
          <a:prstGeom prst="straightConnector1">
            <a:avLst/>
          </a:prstGeom>
          <a:noFill/>
          <a:ln w="38100" algn="ctr">
            <a:solidFill>
              <a:schemeClr val="tx1"/>
            </a:solidFill>
            <a:round/>
            <a:headEnd/>
            <a:tailEnd type="triangle" w="med" len="med"/>
          </a:ln>
          <a:effectLst/>
        </p:spPr>
      </p:cxnSp>
      <p:cxnSp>
        <p:nvCxnSpPr>
          <p:cNvPr id="37" name="Straight Arrow Connector 36"/>
          <p:cNvCxnSpPr>
            <a:cxnSpLocks noChangeShapeType="1"/>
          </p:cNvCxnSpPr>
          <p:nvPr/>
        </p:nvCxnSpPr>
        <p:spPr bwMode="auto">
          <a:xfrm flipV="1">
            <a:off x="4953000" y="3429000"/>
            <a:ext cx="544513" cy="30163"/>
          </a:xfrm>
          <a:prstGeom prst="straightConnector1">
            <a:avLst/>
          </a:prstGeom>
          <a:noFill/>
          <a:ln w="38100" algn="ctr">
            <a:solidFill>
              <a:schemeClr val="tx1"/>
            </a:solidFill>
            <a:round/>
            <a:headEnd/>
            <a:tailEnd type="triangle" w="med" len="med"/>
          </a:ln>
          <a:effectLst/>
        </p:spPr>
      </p:cxnSp>
      <p:cxnSp>
        <p:nvCxnSpPr>
          <p:cNvPr id="38" name="Straight Arrow Connector 37"/>
          <p:cNvCxnSpPr>
            <a:cxnSpLocks noChangeShapeType="1"/>
            <a:endCxn id="31" idx="1"/>
          </p:cNvCxnSpPr>
          <p:nvPr/>
        </p:nvCxnSpPr>
        <p:spPr bwMode="auto">
          <a:xfrm flipV="1">
            <a:off x="4953000" y="4599781"/>
            <a:ext cx="381000" cy="48420"/>
          </a:xfrm>
          <a:prstGeom prst="straightConnector1">
            <a:avLst/>
          </a:prstGeom>
          <a:noFill/>
          <a:ln w="38100" algn="ctr">
            <a:solidFill>
              <a:schemeClr val="tx1"/>
            </a:solidFill>
            <a:round/>
            <a:headEnd/>
            <a:tailEnd type="triangle" w="med" len="med"/>
          </a:ln>
          <a:effectLst/>
        </p:spPr>
      </p:cxnSp>
      <p:cxnSp>
        <p:nvCxnSpPr>
          <p:cNvPr id="39" name="Straight Arrow Connector 38"/>
          <p:cNvCxnSpPr>
            <a:cxnSpLocks noChangeShapeType="1"/>
          </p:cNvCxnSpPr>
          <p:nvPr/>
        </p:nvCxnSpPr>
        <p:spPr bwMode="auto">
          <a:xfrm flipV="1">
            <a:off x="4953000" y="6019800"/>
            <a:ext cx="457200" cy="30162"/>
          </a:xfrm>
          <a:prstGeom prst="straightConnector1">
            <a:avLst/>
          </a:prstGeom>
          <a:noFill/>
          <a:ln w="38100" algn="ctr">
            <a:solidFill>
              <a:schemeClr val="tx1"/>
            </a:solidFill>
            <a:round/>
            <a:headEnd/>
            <a:tailEnd type="triangle" w="med" len="med"/>
          </a:ln>
          <a:effectLst/>
        </p:spPr>
      </p:cxnSp>
      <p:sp>
        <p:nvSpPr>
          <p:cNvPr id="41" name="TextBox 40"/>
          <p:cNvSpPr txBox="1">
            <a:spLocks noChangeArrowheads="1"/>
          </p:cNvSpPr>
          <p:nvPr/>
        </p:nvSpPr>
        <p:spPr bwMode="auto">
          <a:xfrm>
            <a:off x="76200" y="76200"/>
            <a:ext cx="1371600" cy="553998"/>
          </a:xfrm>
          <a:prstGeom prst="rect">
            <a:avLst/>
          </a:prstGeom>
          <a:noFill/>
          <a:ln w="9525">
            <a:noFill/>
            <a:miter lim="800000"/>
            <a:headEnd/>
            <a:tailEnd/>
          </a:ln>
        </p:spPr>
        <p:txBody>
          <a:bodyPr wrap="square">
            <a:spAutoFit/>
          </a:bodyPr>
          <a:lstStyle/>
          <a:p>
            <a:r>
              <a:rPr lang="en-US" sz="3000" b="1" u="sng" dirty="0" err="1">
                <a:solidFill>
                  <a:srgbClr val="006600"/>
                </a:solidFill>
                <a:latin typeface="Times New Roman" panose="02020603050405020304" pitchFamily="18" charset="0"/>
                <a:cs typeface="Times New Roman" panose="02020603050405020304" pitchFamily="18" charset="0"/>
              </a:rPr>
              <a:t>Ví</a:t>
            </a:r>
            <a:r>
              <a:rPr lang="en-US" sz="3000" b="1" u="sng" dirty="0">
                <a:solidFill>
                  <a:srgbClr val="006600"/>
                </a:solidFill>
                <a:latin typeface="Times New Roman" panose="02020603050405020304" pitchFamily="18" charset="0"/>
                <a:cs typeface="Times New Roman" panose="02020603050405020304" pitchFamily="18" charset="0"/>
              </a:rPr>
              <a:t> </a:t>
            </a:r>
            <a:r>
              <a:rPr lang="en-US" sz="3000" b="1" u="sng" dirty="0" err="1">
                <a:solidFill>
                  <a:srgbClr val="006600"/>
                </a:solidFill>
                <a:latin typeface="Times New Roman" panose="02020603050405020304" pitchFamily="18" charset="0"/>
                <a:cs typeface="Times New Roman" panose="02020603050405020304" pitchFamily="18" charset="0"/>
              </a:rPr>
              <a:t>dụ</a:t>
            </a:r>
            <a:r>
              <a:rPr lang="en-US" sz="3000" b="1" u="sng" dirty="0">
                <a:solidFill>
                  <a:srgbClr val="0066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wipe(down)">
                                      <p:cBhvr>
                                        <p:cTn id="7" dur="500"/>
                                        <p:tgtEl>
                                          <p:spTgt spid="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heckerboard(across)">
                                      <p:cBhvr>
                                        <p:cTn id="18" dur="500"/>
                                        <p:tgtEl>
                                          <p:spTgt spid="9"/>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heckerboard(across)">
                                      <p:cBhvr>
                                        <p:cTn id="21" dur="500"/>
                                        <p:tgtEl>
                                          <p:spTgt spid="3"/>
                                        </p:tgtEl>
                                      </p:cBhvr>
                                    </p:animEffect>
                                  </p:childTnLst>
                                </p:cTn>
                              </p:par>
                              <p:par>
                                <p:cTn id="22" presetID="5" presetClass="entr" presetSubtype="10"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checkerboard(across)">
                                      <p:cBhvr>
                                        <p:cTn id="24" dur="500"/>
                                        <p:tgtEl>
                                          <p:spTgt spid="14"/>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par>
                                <p:cTn id="28" presetID="5" presetClass="entr" presetSubtype="10"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checkerboard(across)">
                                      <p:cBhvr>
                                        <p:cTn id="30" dur="500"/>
                                        <p:tgtEl>
                                          <p:spTgt spid="15"/>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checkerboard(across)">
                                      <p:cBhvr>
                                        <p:cTn id="33" dur="500"/>
                                        <p:tgtEl>
                                          <p:spTgt spid="6"/>
                                        </p:tgtEl>
                                      </p:cBhvr>
                                    </p:animEffect>
                                  </p:childTnLst>
                                </p:cTn>
                              </p:par>
                              <p:par>
                                <p:cTn id="34" presetID="5" presetClass="entr" presetSubtype="10" fill="hold"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checkerboard(across)">
                                      <p:cBhvr>
                                        <p:cTn id="36" dur="500"/>
                                        <p:tgtEl>
                                          <p:spTgt spid="16"/>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checkerboard(across)">
                                      <p:cBhvr>
                                        <p:cTn id="39" dur="500"/>
                                        <p:tgtEl>
                                          <p:spTgt spid="5"/>
                                        </p:tgtEl>
                                      </p:cBhvr>
                                    </p:animEffect>
                                  </p:childTnLst>
                                </p:cTn>
                              </p:par>
                              <p:par>
                                <p:cTn id="40" presetID="5" presetClass="entr" presetSubtype="1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checkerboard(across)">
                                      <p:cBhvr>
                                        <p:cTn id="42" dur="500"/>
                                        <p:tgtEl>
                                          <p:spTgt spid="17"/>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checkerboard(across)">
                                      <p:cBhvr>
                                        <p:cTn id="45" dur="500"/>
                                        <p:tgtEl>
                                          <p:spTgt spid="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nodeType="click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checkerboard(across)">
                                      <p:cBhvr>
                                        <p:cTn id="50" dur="500"/>
                                        <p:tgtEl>
                                          <p:spTgt spid="34"/>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checkerboard(across)">
                                      <p:cBhvr>
                                        <p:cTn id="53" dur="500"/>
                                        <p:tgtEl>
                                          <p:spTgt spid="2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nodeType="click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checkerboard(across)">
                                      <p:cBhvr>
                                        <p:cTn id="58" dur="500"/>
                                        <p:tgtEl>
                                          <p:spTgt spid="36"/>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checkerboard(across)">
                                      <p:cBhvr>
                                        <p:cTn id="61" dur="500"/>
                                        <p:tgtEl>
                                          <p:spTgt spid="2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nodeType="clickEffect">
                                  <p:stCondLst>
                                    <p:cond delay="0"/>
                                  </p:stCondLst>
                                  <p:childTnLst>
                                    <p:set>
                                      <p:cBhvr>
                                        <p:cTn id="65" dur="1" fill="hold">
                                          <p:stCondLst>
                                            <p:cond delay="0"/>
                                          </p:stCondLst>
                                        </p:cTn>
                                        <p:tgtEl>
                                          <p:spTgt spid="37"/>
                                        </p:tgtEl>
                                        <p:attrNameLst>
                                          <p:attrName>style.visibility</p:attrName>
                                        </p:attrNameLst>
                                      </p:cBhvr>
                                      <p:to>
                                        <p:strVal val="visible"/>
                                      </p:to>
                                    </p:set>
                                    <p:animEffect transition="in" filter="checkerboard(across)">
                                      <p:cBhvr>
                                        <p:cTn id="66" dur="500"/>
                                        <p:tgtEl>
                                          <p:spTgt spid="37"/>
                                        </p:tgtEl>
                                      </p:cBhvr>
                                    </p:animEffect>
                                  </p:childTnLst>
                                </p:cTn>
                              </p:par>
                              <p:par>
                                <p:cTn id="67" presetID="5" presetClass="entr" presetSubtype="1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checkerboard(across)">
                                      <p:cBhvr>
                                        <p:cTn id="69" dur="500"/>
                                        <p:tgtEl>
                                          <p:spTgt spid="3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 presetClass="entr" presetSubtype="10" fill="hold" nodeType="click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checkerboard(across)">
                                      <p:cBhvr>
                                        <p:cTn id="74" dur="500"/>
                                        <p:tgtEl>
                                          <p:spTgt spid="38"/>
                                        </p:tgtEl>
                                      </p:cBhvr>
                                    </p:animEffect>
                                  </p:childTnLst>
                                </p:cTn>
                              </p:par>
                              <p:par>
                                <p:cTn id="75" presetID="5" presetClass="entr" presetSubtype="1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checkerboard(across)">
                                      <p:cBhvr>
                                        <p:cTn id="77" dur="500"/>
                                        <p:tgtEl>
                                          <p:spTgt spid="3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checkerboard(across)">
                                      <p:cBhvr>
                                        <p:cTn id="82" dur="500"/>
                                        <p:tgtEl>
                                          <p:spTgt spid="39"/>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checkerboard(across)">
                                      <p:cBhvr>
                                        <p:cTn id="8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28" grpId="0" animBg="1"/>
      <p:bldP spid="29" grpId="0" animBg="1"/>
      <p:bldP spid="30" grpId="0" animBg="1"/>
      <p:bldP spid="31" grpId="0" animBg="1"/>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4"/>
          <p:cNvSpPr>
            <a:spLocks noChangeShapeType="1"/>
          </p:cNvSpPr>
          <p:nvPr/>
        </p:nvSpPr>
        <p:spPr bwMode="auto">
          <a:xfrm>
            <a:off x="0" y="685800"/>
            <a:ext cx="914400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914400" y="89079"/>
            <a:ext cx="144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600" b="1" u="sng" dirty="0" err="1">
                <a:latin typeface="Times New Roman" pitchFamily="18" charset="0"/>
                <a:cs typeface="Arial" charset="0"/>
              </a:rPr>
              <a:t>Tiết</a:t>
            </a:r>
            <a:r>
              <a:rPr lang="en-US" altLang="en-US" sz="2600" b="1" u="sng" dirty="0">
                <a:latin typeface="Times New Roman" pitchFamily="18" charset="0"/>
                <a:cs typeface="Arial" charset="0"/>
              </a:rPr>
              <a:t> </a:t>
            </a:r>
            <a:r>
              <a:rPr lang="en-US" altLang="en-US" sz="2600" b="1" u="sng" dirty="0" smtClean="0">
                <a:latin typeface="Times New Roman" pitchFamily="18" charset="0"/>
                <a:cs typeface="Arial" charset="0"/>
              </a:rPr>
              <a:t>11</a:t>
            </a:r>
            <a:r>
              <a:rPr lang="en-US" altLang="en-US" sz="2600" u="sng" dirty="0" smtClean="0">
                <a:latin typeface="Times New Roman" pitchFamily="18" charset="0"/>
                <a:cs typeface="Arial" charset="0"/>
              </a:rPr>
              <a:t>: </a:t>
            </a:r>
            <a:endParaRPr lang="en-US" altLang="en-US" sz="2600" u="sng" dirty="0">
              <a:latin typeface="Times New Roman" pitchFamily="18" charset="0"/>
              <a:cs typeface="Arial" charset="0"/>
            </a:endParaRPr>
          </a:p>
        </p:txBody>
      </p:sp>
      <p:sp>
        <p:nvSpPr>
          <p:cNvPr id="9" name="Text Box 8"/>
          <p:cNvSpPr txBox="1">
            <a:spLocks noChangeArrowheads="1"/>
          </p:cNvSpPr>
          <p:nvPr/>
        </p:nvSpPr>
        <p:spPr bwMode="auto">
          <a:xfrm>
            <a:off x="2362200" y="101600"/>
            <a:ext cx="3886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dirty="0" smtClean="0">
                <a:solidFill>
                  <a:srgbClr val="FF0000"/>
                </a:solidFill>
                <a:latin typeface="Times New Roman" pitchFamily="18" charset="0"/>
                <a:cs typeface="Arial" charset="0"/>
              </a:rPr>
              <a:t>TRƯỜNG TỪ VỰNG</a:t>
            </a:r>
            <a:endParaRPr lang="en-US" altLang="en-US" sz="2800" b="1" i="0" dirty="0">
              <a:solidFill>
                <a:srgbClr val="FF0000"/>
              </a:solidFill>
              <a:latin typeface="Times New Roman" pitchFamily="18" charset="0"/>
              <a:cs typeface="Arial" charset="0"/>
            </a:endParaRPr>
          </a:p>
        </p:txBody>
      </p:sp>
      <p:sp>
        <p:nvSpPr>
          <p:cNvPr id="10" name="Text Box 13"/>
          <p:cNvSpPr txBox="1">
            <a:spLocks noChangeArrowheads="1"/>
          </p:cNvSpPr>
          <p:nvPr/>
        </p:nvSpPr>
        <p:spPr bwMode="auto">
          <a:xfrm>
            <a:off x="352425" y="747713"/>
            <a:ext cx="50577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FF0000"/>
                </a:solidFill>
                <a:latin typeface="Times New Roman" pitchFamily="18" charset="0"/>
              </a:rPr>
              <a:t>I. </a:t>
            </a:r>
            <a:r>
              <a:rPr lang="en-US" altLang="en-US" sz="2800" b="1" u="sng" dirty="0" err="1" smtClean="0">
                <a:solidFill>
                  <a:srgbClr val="FF0000"/>
                </a:solidFill>
                <a:latin typeface="Times New Roman" pitchFamily="18" charset="0"/>
              </a:rPr>
              <a:t>Thế</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nào</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là</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trường</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từ</a:t>
            </a:r>
            <a:r>
              <a:rPr lang="en-US" altLang="en-US" sz="2800" b="1" u="sng" dirty="0" smtClean="0">
                <a:solidFill>
                  <a:srgbClr val="FF0000"/>
                </a:solidFill>
                <a:latin typeface="Times New Roman" pitchFamily="18" charset="0"/>
              </a:rPr>
              <a:t> </a:t>
            </a:r>
            <a:r>
              <a:rPr lang="en-US" altLang="en-US" sz="2800" b="1" u="sng" dirty="0" err="1" smtClean="0">
                <a:solidFill>
                  <a:srgbClr val="FF0000"/>
                </a:solidFill>
                <a:latin typeface="Times New Roman" pitchFamily="18" charset="0"/>
              </a:rPr>
              <a:t>vựng</a:t>
            </a:r>
            <a:r>
              <a:rPr lang="en-US" altLang="en-US" sz="2800" b="1" u="sng" dirty="0" smtClean="0">
                <a:solidFill>
                  <a:srgbClr val="FF0000"/>
                </a:solidFill>
                <a:latin typeface="Times New Roman" pitchFamily="18" charset="0"/>
              </a:rPr>
              <a:t>?</a:t>
            </a:r>
            <a:endParaRPr lang="en-US" altLang="en-US" sz="2800" b="1" i="0" u="sng" dirty="0">
              <a:solidFill>
                <a:srgbClr val="FF0000"/>
              </a:solidFill>
              <a:latin typeface="Times New Roman" pitchFamily="18" charset="0"/>
            </a:endParaRPr>
          </a:p>
        </p:txBody>
      </p:sp>
      <p:sp>
        <p:nvSpPr>
          <p:cNvPr id="11" name="Text Box 15"/>
          <p:cNvSpPr txBox="1">
            <a:spLocks noChangeArrowheads="1"/>
          </p:cNvSpPr>
          <p:nvPr/>
        </p:nvSpPr>
        <p:spPr bwMode="auto">
          <a:xfrm>
            <a:off x="352425" y="1228725"/>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a:solidFill>
                  <a:srgbClr val="000099"/>
                </a:solidFill>
                <a:latin typeface="Times New Roman" pitchFamily="18" charset="0"/>
              </a:rPr>
              <a:t>1. Ví dụ:</a:t>
            </a:r>
            <a:endParaRPr lang="en-US" altLang="en-US" sz="2800" i="0">
              <a:solidFill>
                <a:srgbClr val="000099"/>
              </a:solidFill>
              <a:latin typeface="Times New Roman" pitchFamily="18" charset="0"/>
            </a:endParaRPr>
          </a:p>
        </p:txBody>
      </p:sp>
      <p:sp>
        <p:nvSpPr>
          <p:cNvPr id="13" name="Text Box 17"/>
          <p:cNvSpPr txBox="1">
            <a:spLocks noChangeArrowheads="1"/>
          </p:cNvSpPr>
          <p:nvPr/>
        </p:nvSpPr>
        <p:spPr bwMode="auto">
          <a:xfrm>
            <a:off x="381000" y="25908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None/>
            </a:pPr>
            <a:r>
              <a:rPr lang="en-US" altLang="en-US" sz="2800" i="0" dirty="0" smtClean="0">
                <a:latin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nhỏ</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5" name="Text Box 15"/>
          <p:cNvSpPr txBox="1">
            <a:spLocks noChangeArrowheads="1"/>
          </p:cNvSpPr>
          <p:nvPr/>
        </p:nvSpPr>
        <p:spPr bwMode="auto">
          <a:xfrm>
            <a:off x="363538" y="1676400"/>
            <a:ext cx="22923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a:solidFill>
                  <a:srgbClr val="000099"/>
                </a:solidFill>
                <a:latin typeface="Times New Roman" pitchFamily="18" charset="0"/>
              </a:rPr>
              <a:t>2. </a:t>
            </a:r>
            <a:r>
              <a:rPr lang="en-US" altLang="en-US" sz="2800" b="1" i="0" u="sng" dirty="0" err="1">
                <a:solidFill>
                  <a:srgbClr val="000099"/>
                </a:solidFill>
                <a:latin typeface="Times New Roman" pitchFamily="18" charset="0"/>
              </a:rPr>
              <a:t>Ghi</a:t>
            </a:r>
            <a:r>
              <a:rPr lang="en-US" altLang="en-US" sz="2800" b="1" i="0" u="sng" dirty="0">
                <a:solidFill>
                  <a:srgbClr val="000099"/>
                </a:solidFill>
                <a:latin typeface="Times New Roman" pitchFamily="18" charset="0"/>
              </a:rPr>
              <a:t> </a:t>
            </a:r>
            <a:r>
              <a:rPr lang="en-US" altLang="en-US" sz="2800" b="1" i="0" u="sng" dirty="0" err="1">
                <a:solidFill>
                  <a:srgbClr val="000099"/>
                </a:solidFill>
                <a:latin typeface="Times New Roman" pitchFamily="18" charset="0"/>
              </a:rPr>
              <a:t>nhớ</a:t>
            </a:r>
            <a:r>
              <a:rPr lang="en-US" altLang="en-US" sz="2800" b="1" i="0" u="sng" dirty="0">
                <a:solidFill>
                  <a:srgbClr val="000099"/>
                </a:solidFill>
                <a:latin typeface="Times New Roman" pitchFamily="18" charset="0"/>
              </a:rPr>
              <a:t>:</a:t>
            </a:r>
            <a:endParaRPr lang="en-US" altLang="en-US" sz="2800" i="0" dirty="0">
              <a:solidFill>
                <a:srgbClr val="000099"/>
              </a:solidFill>
              <a:latin typeface="Times New Roman" pitchFamily="18" charset="0"/>
            </a:endParaRPr>
          </a:p>
        </p:txBody>
      </p:sp>
      <p:sp>
        <p:nvSpPr>
          <p:cNvPr id="16" name="Text Box 23"/>
          <p:cNvSpPr txBox="1">
            <a:spLocks noChangeArrowheads="1"/>
          </p:cNvSpPr>
          <p:nvPr/>
        </p:nvSpPr>
        <p:spPr bwMode="auto">
          <a:xfrm>
            <a:off x="2174875" y="1676400"/>
            <a:ext cx="18637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dirty="0">
                <a:solidFill>
                  <a:srgbClr val="000099"/>
                </a:solidFill>
                <a:latin typeface="Times New Roman" pitchFamily="18" charset="0"/>
                <a:cs typeface="Arial" charset="0"/>
              </a:rPr>
              <a:t>(</a:t>
            </a:r>
            <a:r>
              <a:rPr lang="en-US" altLang="en-US" sz="2800" dirty="0" err="1">
                <a:solidFill>
                  <a:srgbClr val="000099"/>
                </a:solidFill>
                <a:latin typeface="Times New Roman" pitchFamily="18" charset="0"/>
                <a:cs typeface="Arial" charset="0"/>
              </a:rPr>
              <a:t>Sgk</a:t>
            </a:r>
            <a:r>
              <a:rPr lang="en-US" altLang="en-US" sz="2800" dirty="0">
                <a:solidFill>
                  <a:srgbClr val="000099"/>
                </a:solidFill>
                <a:latin typeface="Times New Roman" pitchFamily="18" charset="0"/>
                <a:cs typeface="Arial" charset="0"/>
              </a:rPr>
              <a:t> </a:t>
            </a:r>
            <a:r>
              <a:rPr lang="en-US" altLang="en-US" sz="2800" dirty="0" err="1">
                <a:solidFill>
                  <a:srgbClr val="000099"/>
                </a:solidFill>
                <a:latin typeface="Times New Roman" pitchFamily="18" charset="0"/>
                <a:cs typeface="Arial" charset="0"/>
              </a:rPr>
              <a:t>Tr</a:t>
            </a:r>
            <a:r>
              <a:rPr lang="en-US" altLang="en-US" sz="2800" dirty="0">
                <a:solidFill>
                  <a:srgbClr val="000099"/>
                </a:solidFill>
                <a:latin typeface="Times New Roman" pitchFamily="18" charset="0"/>
                <a:cs typeface="Arial" charset="0"/>
              </a:rPr>
              <a:t> 10)</a:t>
            </a:r>
          </a:p>
        </p:txBody>
      </p:sp>
      <p:sp>
        <p:nvSpPr>
          <p:cNvPr id="17" name="Text Box 15"/>
          <p:cNvSpPr txBox="1">
            <a:spLocks noChangeArrowheads="1"/>
          </p:cNvSpPr>
          <p:nvPr/>
        </p:nvSpPr>
        <p:spPr bwMode="auto">
          <a:xfrm>
            <a:off x="343437" y="2143125"/>
            <a:ext cx="17901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800" b="1" i="0" u="sng" dirty="0" smtClean="0">
                <a:solidFill>
                  <a:srgbClr val="000099"/>
                </a:solidFill>
                <a:latin typeface="Times New Roman" pitchFamily="18" charset="0"/>
              </a:rPr>
              <a:t>3. </a:t>
            </a:r>
            <a:r>
              <a:rPr lang="en-US" altLang="en-US" sz="2800" b="1" i="0" u="sng" dirty="0" err="1" smtClean="0">
                <a:solidFill>
                  <a:srgbClr val="000099"/>
                </a:solidFill>
                <a:latin typeface="Times New Roman" pitchFamily="18" charset="0"/>
              </a:rPr>
              <a:t>Lưu</a:t>
            </a:r>
            <a:r>
              <a:rPr lang="en-US" altLang="en-US" sz="2800" b="1" i="0" u="sng" dirty="0" smtClean="0">
                <a:solidFill>
                  <a:srgbClr val="000099"/>
                </a:solidFill>
                <a:latin typeface="Times New Roman" pitchFamily="18" charset="0"/>
              </a:rPr>
              <a:t> ý:</a:t>
            </a:r>
            <a:endParaRPr lang="en-US" altLang="en-US" sz="2800" i="0" dirty="0">
              <a:solidFill>
                <a:srgbClr val="000099"/>
              </a:solidFill>
              <a:latin typeface="Times New Roman" pitchFamily="18" charset="0"/>
            </a:endParaRPr>
          </a:p>
        </p:txBody>
      </p:sp>
      <p:grpSp>
        <p:nvGrpSpPr>
          <p:cNvPr id="12" name="Group 4"/>
          <p:cNvGrpSpPr>
            <a:grpSpLocks/>
          </p:cNvGrpSpPr>
          <p:nvPr/>
        </p:nvGrpSpPr>
        <p:grpSpPr bwMode="auto">
          <a:xfrm>
            <a:off x="33338" y="6202362"/>
            <a:ext cx="9037637" cy="579438"/>
            <a:chOff x="67" y="3188"/>
            <a:chExt cx="5693" cy="1132"/>
          </a:xfrm>
        </p:grpSpPr>
        <p:pic>
          <p:nvPicPr>
            <p:cNvPr id="14" name="Picture 5"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 y="3188"/>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6"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38" y="3210"/>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5" y="3215"/>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8"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48" y="3219"/>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9" descr="butterflies_flowers_md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1" y="3231"/>
              <a:ext cx="1089" cy="1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8953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0" y="2490788"/>
            <a:ext cx="1143000" cy="557212"/>
          </a:xfrm>
          <a:prstGeom prst="rect">
            <a:avLst/>
          </a:prstGeom>
          <a:noFill/>
          <a:ln w="38100" algn="ctr">
            <a:solidFill>
              <a:srgbClr val="FF0000"/>
            </a:solidFill>
            <a:round/>
            <a:headEnd/>
            <a:tailEnd/>
          </a:ln>
        </p:spPr>
        <p:txBody>
          <a:bodyPr/>
          <a:lstStyle/>
          <a:p>
            <a:pPr algn="ctr"/>
            <a:r>
              <a:rPr lang="en-US" sz="2800" b="1">
                <a:solidFill>
                  <a:srgbClr val="FF0000"/>
                </a:solidFill>
                <a:latin typeface="Times New Roman" panose="02020603050405020304" pitchFamily="18" charset="0"/>
                <a:cs typeface="Times New Roman" panose="02020603050405020304" pitchFamily="18" charset="0"/>
              </a:rPr>
              <a:t>Mắt </a:t>
            </a:r>
          </a:p>
        </p:txBody>
      </p:sp>
      <p:sp>
        <p:nvSpPr>
          <p:cNvPr id="10243" name="Rectangle 2"/>
          <p:cNvSpPr>
            <a:spLocks noChangeArrowheads="1"/>
          </p:cNvSpPr>
          <p:nvPr/>
        </p:nvSpPr>
        <p:spPr bwMode="auto">
          <a:xfrm>
            <a:off x="2054762" y="914400"/>
            <a:ext cx="3050638"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anose="02020603050405020304" pitchFamily="18" charset="0"/>
              </a:rPr>
              <a:t>Bộ</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phận</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của</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mắt</a:t>
            </a:r>
            <a:endParaRPr lang="en-US" sz="2800" b="1" dirty="0">
              <a:solidFill>
                <a:srgbClr val="003FBC"/>
              </a:solidFill>
              <a:latin typeface="Times New Roman" panose="02020603050405020304" pitchFamily="18" charset="0"/>
              <a:cs typeface="Times New Roman" panose="02020603050405020304" pitchFamily="18" charset="0"/>
            </a:endParaRPr>
          </a:p>
        </p:txBody>
      </p:sp>
      <p:sp>
        <p:nvSpPr>
          <p:cNvPr id="10244" name="Rectangle 3"/>
          <p:cNvSpPr>
            <a:spLocks noChangeArrowheads="1"/>
          </p:cNvSpPr>
          <p:nvPr/>
        </p:nvSpPr>
        <p:spPr bwMode="auto">
          <a:xfrm>
            <a:off x="2054761" y="4038600"/>
            <a:ext cx="3085563"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anose="02020603050405020304" pitchFamily="18" charset="0"/>
              </a:rPr>
              <a:t>Hoạt</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động</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của</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mắt</a:t>
            </a:r>
            <a:endParaRPr lang="en-US" sz="2800" b="1" dirty="0">
              <a:solidFill>
                <a:srgbClr val="003FBC"/>
              </a:solidFill>
              <a:latin typeface="Times New Roman" panose="02020603050405020304" pitchFamily="18" charset="0"/>
              <a:cs typeface="Times New Roman" panose="02020603050405020304" pitchFamily="18" charset="0"/>
            </a:endParaRPr>
          </a:p>
        </p:txBody>
      </p:sp>
      <p:sp>
        <p:nvSpPr>
          <p:cNvPr id="10245" name="Rectangle 4"/>
          <p:cNvSpPr>
            <a:spLocks noChangeArrowheads="1"/>
          </p:cNvSpPr>
          <p:nvPr/>
        </p:nvSpPr>
        <p:spPr bwMode="auto">
          <a:xfrm>
            <a:off x="2043649" y="3276600"/>
            <a:ext cx="3096675"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anose="02020603050405020304" pitchFamily="18" charset="0"/>
              </a:rPr>
              <a:t>Bệnh</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về</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mắt</a:t>
            </a:r>
            <a:endParaRPr lang="en-US" sz="2800" b="1" dirty="0">
              <a:solidFill>
                <a:srgbClr val="003FBC"/>
              </a:solidFill>
              <a:latin typeface="Times New Roman" panose="02020603050405020304" pitchFamily="18" charset="0"/>
              <a:cs typeface="Times New Roman" panose="02020603050405020304" pitchFamily="18" charset="0"/>
            </a:endParaRPr>
          </a:p>
        </p:txBody>
      </p:sp>
      <p:sp>
        <p:nvSpPr>
          <p:cNvPr id="10246" name="Rectangle 5"/>
          <p:cNvSpPr>
            <a:spLocks noChangeArrowheads="1"/>
          </p:cNvSpPr>
          <p:nvPr/>
        </p:nvSpPr>
        <p:spPr bwMode="auto">
          <a:xfrm>
            <a:off x="2021425" y="2514600"/>
            <a:ext cx="3086916"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anose="02020603050405020304" pitchFamily="18" charset="0"/>
              </a:rPr>
              <a:t>Cảm</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giác</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của</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mắt</a:t>
            </a:r>
            <a:endParaRPr lang="en-US" sz="2800" b="1" dirty="0">
              <a:solidFill>
                <a:srgbClr val="003FBC"/>
              </a:solidFill>
              <a:latin typeface="Times New Roman" panose="02020603050405020304" pitchFamily="18" charset="0"/>
              <a:cs typeface="Times New Roman" panose="02020603050405020304" pitchFamily="18" charset="0"/>
            </a:endParaRPr>
          </a:p>
        </p:txBody>
      </p:sp>
      <p:sp>
        <p:nvSpPr>
          <p:cNvPr id="10247" name="Rectangle 6"/>
          <p:cNvSpPr>
            <a:spLocks noChangeArrowheads="1"/>
          </p:cNvSpPr>
          <p:nvPr/>
        </p:nvSpPr>
        <p:spPr bwMode="auto">
          <a:xfrm>
            <a:off x="2019837" y="1676400"/>
            <a:ext cx="3086916" cy="590550"/>
          </a:xfrm>
          <a:prstGeom prst="rect">
            <a:avLst/>
          </a:prstGeom>
          <a:noFill/>
          <a:ln w="38100" algn="ctr">
            <a:solidFill>
              <a:srgbClr val="FF0000"/>
            </a:solidFill>
            <a:round/>
            <a:headEnd/>
            <a:tailEnd/>
          </a:ln>
        </p:spPr>
        <p:txBody>
          <a:bodyPr/>
          <a:lstStyle/>
          <a:p>
            <a:r>
              <a:rPr lang="en-US" sz="2800" b="1" dirty="0" err="1">
                <a:solidFill>
                  <a:srgbClr val="003FBC"/>
                </a:solidFill>
                <a:latin typeface="Times New Roman" panose="02020603050405020304" pitchFamily="18" charset="0"/>
                <a:cs typeface="Times New Roman" panose="02020603050405020304" pitchFamily="18" charset="0"/>
              </a:rPr>
              <a:t>Đặc</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điểm</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của</a:t>
            </a:r>
            <a:r>
              <a:rPr lang="en-US" sz="2800" b="1" dirty="0">
                <a:solidFill>
                  <a:srgbClr val="003FBC"/>
                </a:solidFill>
                <a:latin typeface="Times New Roman" panose="02020603050405020304" pitchFamily="18" charset="0"/>
                <a:cs typeface="Times New Roman" panose="02020603050405020304" pitchFamily="18" charset="0"/>
              </a:rPr>
              <a:t> </a:t>
            </a:r>
            <a:r>
              <a:rPr lang="en-US" sz="2800" b="1" dirty="0" err="1">
                <a:solidFill>
                  <a:srgbClr val="003FBC"/>
                </a:solidFill>
                <a:latin typeface="Times New Roman" panose="02020603050405020304" pitchFamily="18" charset="0"/>
                <a:cs typeface="Times New Roman" panose="02020603050405020304" pitchFamily="18" charset="0"/>
              </a:rPr>
              <a:t>mắt</a:t>
            </a:r>
            <a:endParaRPr lang="en-US" sz="2800" b="1" dirty="0">
              <a:solidFill>
                <a:srgbClr val="003FBC"/>
              </a:solidFill>
              <a:latin typeface="Times New Roman" panose="02020603050405020304" pitchFamily="18" charset="0"/>
              <a:cs typeface="Times New Roman" panose="02020603050405020304" pitchFamily="18" charset="0"/>
            </a:endParaRPr>
          </a:p>
        </p:txBody>
      </p:sp>
      <p:cxnSp>
        <p:nvCxnSpPr>
          <p:cNvPr id="10248" name="Straight Arrow Connector 8"/>
          <p:cNvCxnSpPr>
            <a:cxnSpLocks noChangeShapeType="1"/>
            <a:stCxn id="10242" idx="3"/>
            <a:endCxn id="10243" idx="1"/>
          </p:cNvCxnSpPr>
          <p:nvPr/>
        </p:nvCxnSpPr>
        <p:spPr bwMode="auto">
          <a:xfrm flipV="1">
            <a:off x="1143000" y="1209675"/>
            <a:ext cx="911762" cy="1559719"/>
          </a:xfrm>
          <a:prstGeom prst="straightConnector1">
            <a:avLst/>
          </a:prstGeom>
          <a:noFill/>
          <a:ln w="38100" algn="ctr">
            <a:solidFill>
              <a:schemeClr val="tx1"/>
            </a:solidFill>
            <a:round/>
            <a:headEnd/>
            <a:tailEnd type="triangle" w="med" len="med"/>
          </a:ln>
          <a:effectLst/>
        </p:spPr>
      </p:cxnSp>
      <p:cxnSp>
        <p:nvCxnSpPr>
          <p:cNvPr id="10249" name="Straight Arrow Connector 13"/>
          <p:cNvCxnSpPr>
            <a:cxnSpLocks noChangeShapeType="1"/>
            <a:stCxn id="10242" idx="3"/>
            <a:endCxn id="10247" idx="1"/>
          </p:cNvCxnSpPr>
          <p:nvPr/>
        </p:nvCxnSpPr>
        <p:spPr bwMode="auto">
          <a:xfrm flipV="1">
            <a:off x="1143000" y="1971675"/>
            <a:ext cx="876837" cy="797719"/>
          </a:xfrm>
          <a:prstGeom prst="straightConnector1">
            <a:avLst/>
          </a:prstGeom>
          <a:noFill/>
          <a:ln w="38100" algn="ctr">
            <a:solidFill>
              <a:schemeClr val="tx1"/>
            </a:solidFill>
            <a:round/>
            <a:headEnd/>
            <a:tailEnd type="triangle" w="med" len="med"/>
          </a:ln>
          <a:effectLst/>
        </p:spPr>
      </p:cxnSp>
      <p:cxnSp>
        <p:nvCxnSpPr>
          <p:cNvPr id="10250" name="Straight Arrow Connector 14"/>
          <p:cNvCxnSpPr>
            <a:cxnSpLocks noChangeShapeType="1"/>
            <a:stCxn id="10242" idx="3"/>
            <a:endCxn id="10246" idx="1"/>
          </p:cNvCxnSpPr>
          <p:nvPr/>
        </p:nvCxnSpPr>
        <p:spPr bwMode="auto">
          <a:xfrm>
            <a:off x="1143000" y="2769394"/>
            <a:ext cx="878425" cy="40481"/>
          </a:xfrm>
          <a:prstGeom prst="straightConnector1">
            <a:avLst/>
          </a:prstGeom>
          <a:noFill/>
          <a:ln w="38100" algn="ctr">
            <a:solidFill>
              <a:schemeClr val="tx1"/>
            </a:solidFill>
            <a:round/>
            <a:headEnd/>
            <a:tailEnd type="triangle" w="med" len="med"/>
          </a:ln>
          <a:effectLst/>
        </p:spPr>
      </p:cxnSp>
      <p:cxnSp>
        <p:nvCxnSpPr>
          <p:cNvPr id="10251" name="Straight Arrow Connector 15"/>
          <p:cNvCxnSpPr>
            <a:cxnSpLocks noChangeShapeType="1"/>
            <a:stCxn id="10242" idx="3"/>
          </p:cNvCxnSpPr>
          <p:nvPr/>
        </p:nvCxnSpPr>
        <p:spPr bwMode="auto">
          <a:xfrm>
            <a:off x="1143000" y="2769394"/>
            <a:ext cx="914400" cy="796925"/>
          </a:xfrm>
          <a:prstGeom prst="straightConnector1">
            <a:avLst/>
          </a:prstGeom>
          <a:noFill/>
          <a:ln w="38100" algn="ctr">
            <a:solidFill>
              <a:schemeClr val="tx1"/>
            </a:solidFill>
            <a:round/>
            <a:headEnd/>
            <a:tailEnd type="triangle" w="med" len="med"/>
          </a:ln>
          <a:effectLst/>
        </p:spPr>
      </p:cxnSp>
      <p:cxnSp>
        <p:nvCxnSpPr>
          <p:cNvPr id="10252" name="Straight Arrow Connector 16"/>
          <p:cNvCxnSpPr>
            <a:cxnSpLocks noChangeShapeType="1"/>
            <a:stCxn id="10242" idx="3"/>
            <a:endCxn id="10244" idx="1"/>
          </p:cNvCxnSpPr>
          <p:nvPr/>
        </p:nvCxnSpPr>
        <p:spPr bwMode="auto">
          <a:xfrm>
            <a:off x="1143000" y="2769394"/>
            <a:ext cx="911761" cy="1564481"/>
          </a:xfrm>
          <a:prstGeom prst="straightConnector1">
            <a:avLst/>
          </a:prstGeom>
          <a:noFill/>
          <a:ln w="38100" algn="ctr">
            <a:solidFill>
              <a:schemeClr val="tx1"/>
            </a:solidFill>
            <a:round/>
            <a:headEnd/>
            <a:tailEnd type="triangle" w="med" len="med"/>
          </a:ln>
          <a:effectLst/>
        </p:spPr>
      </p:cxnSp>
      <p:sp>
        <p:nvSpPr>
          <p:cNvPr id="10253" name="Rectangle 27"/>
          <p:cNvSpPr>
            <a:spLocks noChangeArrowheads="1"/>
          </p:cNvSpPr>
          <p:nvPr/>
        </p:nvSpPr>
        <p:spPr bwMode="auto">
          <a:xfrm>
            <a:off x="5486400" y="685800"/>
            <a:ext cx="3810000" cy="819150"/>
          </a:xfrm>
          <a:prstGeom prst="rect">
            <a:avLst/>
          </a:prstGeom>
          <a:noFill/>
          <a:ln w="38100" algn="ctr">
            <a:solidFill>
              <a:srgbClr val="FF0000"/>
            </a:solidFill>
            <a:round/>
            <a:headEnd/>
            <a:tailEnd/>
          </a:ln>
        </p:spPr>
        <p:txBody>
          <a:bodyPr/>
          <a:lstStyle/>
          <a:p>
            <a:r>
              <a:rPr lang="en-US" sz="2400" b="1" i="1" dirty="0" err="1">
                <a:latin typeface="Times New Roman" panose="02020603050405020304" pitchFamily="18" charset="0"/>
                <a:cs typeface="Times New Roman" pitchFamily="18" charset="0"/>
              </a:rPr>
              <a:t>Lòng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đen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lòng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trắng</a:t>
            </a:r>
            <a:r>
              <a:rPr lang="en-US" sz="2400" b="1" i="1" dirty="0">
                <a:latin typeface="Times New Roman" pitchFamily="18" charset="0"/>
                <a:cs typeface="Times New Roman" pitchFamily="18" charset="0"/>
              </a:rPr>
              <a:t>, con </a:t>
            </a:r>
            <a:r>
              <a:rPr lang="en-US" sz="2400" b="1" i="1" dirty="0" err="1">
                <a:latin typeface="Times New Roman" pitchFamily="18" charset="0"/>
                <a:cs typeface="Times New Roman" pitchFamily="18" charset="0"/>
              </a:rPr>
              <a:t>ngươi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lông</a:t>
            </a:r>
            <a:r>
              <a:rPr lang="en-US" sz="2400" b="1" i="1" dirty="0">
                <a:latin typeface="Times New Roman" pitchFamily="18" charset="0"/>
                <a:cs typeface="Times New Roman" pitchFamily="18" charset="0"/>
              </a:rPr>
              <a:t> mi, </a:t>
            </a:r>
            <a:r>
              <a:rPr lang="en-US" sz="2400" b="1" i="1" dirty="0" err="1">
                <a:latin typeface="Times New Roman" pitchFamily="18" charset="0"/>
                <a:cs typeface="Times New Roman" pitchFamily="18" charset="0"/>
              </a:rPr>
              <a:t>lông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mày</a:t>
            </a:r>
            <a:r>
              <a:rPr lang="en-US" sz="2400" b="1" i="1" dirty="0">
                <a:latin typeface="Times New Roman" pitchFamily="18" charset="0"/>
                <a:cs typeface="Times New Roman" pitchFamily="18" charset="0"/>
              </a:rPr>
              <a:t>…</a:t>
            </a:r>
          </a:p>
        </p:txBody>
      </p:sp>
      <p:sp>
        <p:nvSpPr>
          <p:cNvPr id="10254" name="Rectangle 28"/>
          <p:cNvSpPr>
            <a:spLocks noChangeArrowheads="1"/>
          </p:cNvSpPr>
          <p:nvPr/>
        </p:nvSpPr>
        <p:spPr bwMode="auto">
          <a:xfrm>
            <a:off x="5486401" y="1600200"/>
            <a:ext cx="3657598" cy="770334"/>
          </a:xfrm>
          <a:prstGeom prst="rect">
            <a:avLst/>
          </a:prstGeom>
          <a:noFill/>
          <a:ln w="38100" algn="ctr">
            <a:solidFill>
              <a:srgbClr val="FF0000"/>
            </a:solidFill>
            <a:round/>
            <a:headEnd/>
            <a:tailEnd/>
          </a:ln>
        </p:spPr>
        <p:txBody>
          <a:bodyPr/>
          <a:lstStyle/>
          <a:p>
            <a:r>
              <a:rPr lang="en-US" sz="2400" b="1" i="1" dirty="0" err="1">
                <a:latin typeface="Times New Roman" panose="02020603050405020304" pitchFamily="18" charset="0"/>
                <a:cs typeface="Times New Roman" pitchFamily="18" charset="0"/>
              </a:rPr>
              <a:t>Tinh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anh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đờ</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đẫn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lờ</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đờ</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mù</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lòa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hí</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hấp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háy</a:t>
            </a:r>
            <a:r>
              <a:rPr lang="en-US" sz="2400" b="1" i="1" dirty="0">
                <a:latin typeface="Times New Roman" pitchFamily="18" charset="0"/>
                <a:cs typeface="Times New Roman" pitchFamily="18" charset="0"/>
              </a:rPr>
              <a:t>…</a:t>
            </a:r>
          </a:p>
        </p:txBody>
      </p:sp>
      <p:sp>
        <p:nvSpPr>
          <p:cNvPr id="10255" name="Rectangle 29"/>
          <p:cNvSpPr>
            <a:spLocks noChangeArrowheads="1"/>
          </p:cNvSpPr>
          <p:nvPr/>
        </p:nvSpPr>
        <p:spPr bwMode="auto">
          <a:xfrm>
            <a:off x="5486401" y="2640013"/>
            <a:ext cx="3657598" cy="590550"/>
          </a:xfrm>
          <a:prstGeom prst="rect">
            <a:avLst/>
          </a:prstGeom>
          <a:noFill/>
          <a:ln w="38100" algn="ctr">
            <a:solidFill>
              <a:srgbClr val="FF0000"/>
            </a:solidFill>
            <a:round/>
            <a:headEnd/>
            <a:tailEnd/>
          </a:ln>
        </p:spPr>
        <p:txBody>
          <a:bodyPr/>
          <a:lstStyle/>
          <a:p>
            <a:r>
              <a:rPr lang="en-US" sz="2400" b="1" i="1">
                <a:latin typeface="Times New Roman" panose="02020603050405020304" pitchFamily="18" charset="0"/>
                <a:cs typeface="Times New Roman" pitchFamily="18" charset="0"/>
              </a:rPr>
              <a:t>Chói, quáng, hoa, cộm…</a:t>
            </a:r>
          </a:p>
        </p:txBody>
      </p:sp>
      <p:sp>
        <p:nvSpPr>
          <p:cNvPr id="10256" name="Rectangle 30"/>
          <p:cNvSpPr>
            <a:spLocks noChangeArrowheads="1"/>
          </p:cNvSpPr>
          <p:nvPr/>
        </p:nvSpPr>
        <p:spPr bwMode="auto">
          <a:xfrm>
            <a:off x="5486401" y="3373437"/>
            <a:ext cx="3657598" cy="934243"/>
          </a:xfrm>
          <a:prstGeom prst="rect">
            <a:avLst/>
          </a:prstGeom>
          <a:noFill/>
          <a:ln w="38100" algn="ctr">
            <a:solidFill>
              <a:srgbClr val="FF0000"/>
            </a:solidFill>
            <a:round/>
            <a:headEnd/>
            <a:tailEnd/>
          </a:ln>
        </p:spPr>
        <p:txBody>
          <a:bodyPr/>
          <a:lstStyle/>
          <a:p>
            <a:r>
              <a:rPr lang="en-US" sz="2400" b="1" i="1" dirty="0" err="1">
                <a:latin typeface="Times New Roman" panose="02020603050405020304" pitchFamily="18" charset="0"/>
                <a:cs typeface="Times New Roman" pitchFamily="18" charset="0"/>
              </a:rPr>
              <a:t>Quáng</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gà</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cận</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thị</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viễn</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thị</a:t>
            </a:r>
            <a:r>
              <a:rPr lang="en-US" sz="2400" b="1" i="1" dirty="0">
                <a:latin typeface="Times New Roman" panose="02020603050405020304" pitchFamily="18" charset="0"/>
                <a:cs typeface="Times New Roman" pitchFamily="18" charset="0"/>
              </a:rPr>
              <a:t>..</a:t>
            </a:r>
          </a:p>
        </p:txBody>
      </p:sp>
      <p:sp>
        <p:nvSpPr>
          <p:cNvPr id="10257" name="Rectangle 31"/>
          <p:cNvSpPr>
            <a:spLocks noChangeArrowheads="1"/>
          </p:cNvSpPr>
          <p:nvPr/>
        </p:nvSpPr>
        <p:spPr bwMode="auto">
          <a:xfrm>
            <a:off x="5486400" y="4425950"/>
            <a:ext cx="3614588" cy="603250"/>
          </a:xfrm>
          <a:prstGeom prst="rect">
            <a:avLst/>
          </a:prstGeom>
          <a:noFill/>
          <a:ln w="38100" algn="ctr">
            <a:solidFill>
              <a:srgbClr val="FF0000"/>
            </a:solidFill>
            <a:round/>
            <a:headEnd/>
            <a:tailEnd/>
          </a:ln>
        </p:spPr>
        <p:txBody>
          <a:bodyPr/>
          <a:lstStyle/>
          <a:p>
            <a:r>
              <a:rPr lang="en-US" sz="2400" b="1" i="1" dirty="0" err="1">
                <a:latin typeface="Times New Roman" panose="02020603050405020304" pitchFamily="18" charset="0"/>
                <a:cs typeface="Times New Roman" pitchFamily="18" charset="0"/>
              </a:rPr>
              <a:t>Nhìn</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trông</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liếc</a:t>
            </a:r>
            <a:r>
              <a:rPr lang="en-US" sz="2400" b="1" i="1" dirty="0">
                <a:latin typeface="Times New Roman" panose="02020603050405020304" pitchFamily="18" charset="0"/>
                <a:cs typeface="Times New Roman" pitchFamily="18" charset="0"/>
              </a:rPr>
              <a:t>, </a:t>
            </a:r>
            <a:r>
              <a:rPr lang="en-US" sz="2400" b="1" i="1" dirty="0" err="1">
                <a:latin typeface="Times New Roman" panose="02020603050405020304" pitchFamily="18" charset="0"/>
                <a:cs typeface="Times New Roman" pitchFamily="18" charset="0"/>
              </a:rPr>
              <a:t>nhòm</a:t>
            </a:r>
            <a:r>
              <a:rPr lang="en-US" sz="2400" b="1" i="1" dirty="0">
                <a:latin typeface="Times New Roman" panose="02020603050405020304" pitchFamily="18" charset="0"/>
                <a:cs typeface="Times New Roman" pitchFamily="18" charset="0"/>
              </a:rPr>
              <a:t>…</a:t>
            </a:r>
          </a:p>
        </p:txBody>
      </p:sp>
      <p:cxnSp>
        <p:nvCxnSpPr>
          <p:cNvPr id="10258" name="Straight Arrow Connector 33"/>
          <p:cNvCxnSpPr>
            <a:cxnSpLocks noChangeShapeType="1"/>
            <a:endCxn id="10253" idx="1"/>
          </p:cNvCxnSpPr>
          <p:nvPr/>
        </p:nvCxnSpPr>
        <p:spPr bwMode="auto">
          <a:xfrm flipV="1">
            <a:off x="5105400" y="1095375"/>
            <a:ext cx="381000" cy="114300"/>
          </a:xfrm>
          <a:prstGeom prst="straightConnector1">
            <a:avLst/>
          </a:prstGeom>
          <a:noFill/>
          <a:ln w="38100" algn="ctr">
            <a:solidFill>
              <a:schemeClr val="tx1"/>
            </a:solidFill>
            <a:round/>
            <a:headEnd/>
            <a:tailEnd type="triangle" w="med" len="med"/>
          </a:ln>
          <a:effectLst/>
        </p:spPr>
      </p:cxnSp>
      <p:cxnSp>
        <p:nvCxnSpPr>
          <p:cNvPr id="10259" name="Straight Arrow Connector 35"/>
          <p:cNvCxnSpPr>
            <a:cxnSpLocks noChangeShapeType="1"/>
            <a:endCxn id="10254" idx="1"/>
          </p:cNvCxnSpPr>
          <p:nvPr/>
        </p:nvCxnSpPr>
        <p:spPr bwMode="auto">
          <a:xfrm>
            <a:off x="5127625" y="1895475"/>
            <a:ext cx="358776" cy="89892"/>
          </a:xfrm>
          <a:prstGeom prst="straightConnector1">
            <a:avLst/>
          </a:prstGeom>
          <a:noFill/>
          <a:ln w="38100" algn="ctr">
            <a:solidFill>
              <a:schemeClr val="tx1"/>
            </a:solidFill>
            <a:round/>
            <a:headEnd/>
            <a:tailEnd type="triangle" w="med" len="med"/>
          </a:ln>
          <a:effectLst/>
        </p:spPr>
      </p:cxnSp>
      <p:cxnSp>
        <p:nvCxnSpPr>
          <p:cNvPr id="10260" name="Straight Arrow Connector 36"/>
          <p:cNvCxnSpPr>
            <a:cxnSpLocks noChangeShapeType="1"/>
            <a:endCxn id="10255" idx="1"/>
          </p:cNvCxnSpPr>
          <p:nvPr/>
        </p:nvCxnSpPr>
        <p:spPr bwMode="auto">
          <a:xfrm>
            <a:off x="5105400" y="2914651"/>
            <a:ext cx="381001" cy="20637"/>
          </a:xfrm>
          <a:prstGeom prst="straightConnector1">
            <a:avLst/>
          </a:prstGeom>
          <a:noFill/>
          <a:ln w="38100" algn="ctr">
            <a:solidFill>
              <a:schemeClr val="tx1"/>
            </a:solidFill>
            <a:round/>
            <a:headEnd/>
            <a:tailEnd type="triangle" w="med" len="med"/>
          </a:ln>
          <a:effectLst/>
        </p:spPr>
      </p:cxnSp>
      <p:cxnSp>
        <p:nvCxnSpPr>
          <p:cNvPr id="10261" name="Straight Arrow Connector 37"/>
          <p:cNvCxnSpPr>
            <a:cxnSpLocks noChangeShapeType="1"/>
          </p:cNvCxnSpPr>
          <p:nvPr/>
        </p:nvCxnSpPr>
        <p:spPr bwMode="auto">
          <a:xfrm>
            <a:off x="5127625" y="3654426"/>
            <a:ext cx="358775" cy="0"/>
          </a:xfrm>
          <a:prstGeom prst="straightConnector1">
            <a:avLst/>
          </a:prstGeom>
          <a:noFill/>
          <a:ln w="38100" algn="ctr">
            <a:solidFill>
              <a:schemeClr val="tx1"/>
            </a:solidFill>
            <a:round/>
            <a:headEnd/>
            <a:tailEnd type="triangle" w="med" len="med"/>
          </a:ln>
          <a:effectLst/>
        </p:spPr>
      </p:cxnSp>
      <p:cxnSp>
        <p:nvCxnSpPr>
          <p:cNvPr id="10262" name="Straight Arrow Connector 38"/>
          <p:cNvCxnSpPr>
            <a:cxnSpLocks noChangeShapeType="1"/>
            <a:endCxn id="10257" idx="1"/>
          </p:cNvCxnSpPr>
          <p:nvPr/>
        </p:nvCxnSpPr>
        <p:spPr bwMode="auto">
          <a:xfrm>
            <a:off x="5140325" y="4430713"/>
            <a:ext cx="346075" cy="296862"/>
          </a:xfrm>
          <a:prstGeom prst="straightConnector1">
            <a:avLst/>
          </a:prstGeom>
          <a:noFill/>
          <a:ln w="38100" algn="ctr">
            <a:solidFill>
              <a:schemeClr val="tx1"/>
            </a:solidFill>
            <a:round/>
            <a:headEnd/>
            <a:tailEnd type="triangle" w="med" len="med"/>
          </a:ln>
          <a:effectLst/>
        </p:spPr>
      </p:cxnSp>
      <p:sp>
        <p:nvSpPr>
          <p:cNvPr id="33" name="Rectangle 32"/>
          <p:cNvSpPr>
            <a:spLocks noChangeArrowheads="1"/>
          </p:cNvSpPr>
          <p:nvPr/>
        </p:nvSpPr>
        <p:spPr bwMode="auto">
          <a:xfrm>
            <a:off x="6384925" y="0"/>
            <a:ext cx="2133600" cy="438150"/>
          </a:xfrm>
          <a:prstGeom prst="rect">
            <a:avLst/>
          </a:prstGeom>
          <a:noFill/>
          <a:ln w="38100" algn="ctr">
            <a:solidFill>
              <a:srgbClr val="FF0000"/>
            </a:solidFill>
            <a:round/>
            <a:headEnd/>
            <a:tailEnd/>
          </a:ln>
        </p:spPr>
        <p:txBody>
          <a:bodyPr/>
          <a:lstStyle/>
          <a:p>
            <a:pPr algn="ctr"/>
            <a:r>
              <a:rPr lang="en-US" sz="2800" b="1">
                <a:solidFill>
                  <a:srgbClr val="FF0000"/>
                </a:solidFill>
                <a:latin typeface="Times New Roman" panose="02020603050405020304" pitchFamily="18" charset="0"/>
                <a:cs typeface="Times New Roman" panose="02020603050405020304" pitchFamily="18" charset="0"/>
              </a:rPr>
              <a:t>Danh từ </a:t>
            </a:r>
          </a:p>
        </p:txBody>
      </p:sp>
      <p:cxnSp>
        <p:nvCxnSpPr>
          <p:cNvPr id="35" name="Straight Arrow Connector 34"/>
          <p:cNvCxnSpPr>
            <a:cxnSpLocks noChangeShapeType="1"/>
            <a:stCxn id="10253" idx="0"/>
            <a:endCxn id="33" idx="2"/>
          </p:cNvCxnSpPr>
          <p:nvPr/>
        </p:nvCxnSpPr>
        <p:spPr bwMode="auto">
          <a:xfrm flipV="1">
            <a:off x="7391400" y="438150"/>
            <a:ext cx="60325" cy="247650"/>
          </a:xfrm>
          <a:prstGeom prst="straightConnector1">
            <a:avLst/>
          </a:prstGeom>
          <a:noFill/>
          <a:ln w="38100" algn="ctr">
            <a:solidFill>
              <a:schemeClr val="tx1"/>
            </a:solidFill>
            <a:round/>
            <a:headEnd/>
            <a:tailEnd type="triangle" w="med" len="med"/>
          </a:ln>
          <a:effectLst/>
        </p:spPr>
      </p:cxnSp>
      <p:sp>
        <p:nvSpPr>
          <p:cNvPr id="40" name="Rectangle 39"/>
          <p:cNvSpPr>
            <a:spLocks noChangeArrowheads="1"/>
          </p:cNvSpPr>
          <p:nvPr/>
        </p:nvSpPr>
        <p:spPr bwMode="auto">
          <a:xfrm>
            <a:off x="2057400" y="4930775"/>
            <a:ext cx="2133600" cy="419100"/>
          </a:xfrm>
          <a:prstGeom prst="rect">
            <a:avLst/>
          </a:prstGeom>
          <a:noFill/>
          <a:ln w="38100" algn="ctr">
            <a:solidFill>
              <a:srgbClr val="FF0000"/>
            </a:solidFill>
            <a:round/>
            <a:headEnd/>
            <a:tailEnd/>
          </a:ln>
        </p:spPr>
        <p:txBody>
          <a:bodyPr/>
          <a:lstStyle/>
          <a:p>
            <a:pPr algn="ctr"/>
            <a:r>
              <a:rPr lang="en-US" sz="2800" b="1">
                <a:solidFill>
                  <a:srgbClr val="FF0000"/>
                </a:solidFill>
                <a:latin typeface="Times New Roman" panose="02020603050405020304" pitchFamily="18" charset="0"/>
                <a:cs typeface="Times New Roman" panose="02020603050405020304" pitchFamily="18" charset="0"/>
              </a:rPr>
              <a:t>Tính từ </a:t>
            </a:r>
          </a:p>
        </p:txBody>
      </p:sp>
      <p:cxnSp>
        <p:nvCxnSpPr>
          <p:cNvPr id="42" name="Straight Arrow Connector 41"/>
          <p:cNvCxnSpPr>
            <a:cxnSpLocks noChangeShapeType="1"/>
            <a:stCxn id="10254" idx="1"/>
            <a:endCxn id="40" idx="0"/>
          </p:cNvCxnSpPr>
          <p:nvPr/>
        </p:nvCxnSpPr>
        <p:spPr bwMode="auto">
          <a:xfrm flipH="1">
            <a:off x="3124200" y="1985367"/>
            <a:ext cx="2362201" cy="2945408"/>
          </a:xfrm>
          <a:prstGeom prst="straightConnector1">
            <a:avLst/>
          </a:prstGeom>
          <a:noFill/>
          <a:ln w="38100" algn="ctr">
            <a:solidFill>
              <a:schemeClr val="tx1"/>
            </a:solidFill>
            <a:round/>
            <a:headEnd/>
            <a:tailEnd type="triangle" w="med" len="med"/>
          </a:ln>
          <a:effectLst/>
        </p:spPr>
      </p:cxnSp>
      <p:cxnSp>
        <p:nvCxnSpPr>
          <p:cNvPr id="43" name="Straight Arrow Connector 42"/>
          <p:cNvCxnSpPr>
            <a:cxnSpLocks noChangeShapeType="1"/>
            <a:stCxn id="10255" idx="1"/>
            <a:endCxn id="40" idx="0"/>
          </p:cNvCxnSpPr>
          <p:nvPr/>
        </p:nvCxnSpPr>
        <p:spPr bwMode="auto">
          <a:xfrm flipH="1">
            <a:off x="3124200" y="2935288"/>
            <a:ext cx="2362201" cy="1995487"/>
          </a:xfrm>
          <a:prstGeom prst="straightConnector1">
            <a:avLst/>
          </a:prstGeom>
          <a:noFill/>
          <a:ln w="38100" algn="ctr">
            <a:solidFill>
              <a:schemeClr val="tx1"/>
            </a:solidFill>
            <a:round/>
            <a:headEnd/>
            <a:tailEnd type="triangle" w="med" len="med"/>
          </a:ln>
          <a:effectLst/>
        </p:spPr>
      </p:cxnSp>
      <p:cxnSp>
        <p:nvCxnSpPr>
          <p:cNvPr id="44" name="Straight Arrow Connector 43"/>
          <p:cNvCxnSpPr>
            <a:cxnSpLocks noChangeShapeType="1"/>
            <a:stCxn id="10256" idx="1"/>
          </p:cNvCxnSpPr>
          <p:nvPr/>
        </p:nvCxnSpPr>
        <p:spPr bwMode="auto">
          <a:xfrm flipH="1">
            <a:off x="3186115" y="3840559"/>
            <a:ext cx="2300286" cy="1106091"/>
          </a:xfrm>
          <a:prstGeom prst="straightConnector1">
            <a:avLst/>
          </a:prstGeom>
          <a:noFill/>
          <a:ln w="38100" algn="ctr">
            <a:solidFill>
              <a:schemeClr val="tx1"/>
            </a:solidFill>
            <a:round/>
            <a:headEnd/>
            <a:tailEnd type="triangle" w="med" len="med"/>
          </a:ln>
          <a:effectLst/>
        </p:spPr>
      </p:cxnSp>
      <p:sp>
        <p:nvSpPr>
          <p:cNvPr id="45" name="Rectangle 44"/>
          <p:cNvSpPr>
            <a:spLocks noChangeArrowheads="1"/>
          </p:cNvSpPr>
          <p:nvPr/>
        </p:nvSpPr>
        <p:spPr bwMode="auto">
          <a:xfrm>
            <a:off x="6391275" y="5562600"/>
            <a:ext cx="2133600" cy="609600"/>
          </a:xfrm>
          <a:prstGeom prst="rect">
            <a:avLst/>
          </a:prstGeom>
          <a:noFill/>
          <a:ln w="38100" algn="ctr">
            <a:solidFill>
              <a:srgbClr val="FF0000"/>
            </a:solidFill>
            <a:round/>
            <a:headEnd/>
            <a:tailEnd/>
          </a:ln>
        </p:spPr>
        <p:txBody>
          <a:bodyPr/>
          <a:lstStyle/>
          <a:p>
            <a:pPr algn="ct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từ</a:t>
            </a:r>
            <a:r>
              <a:rPr lang="en-US" sz="2800" b="1" dirty="0">
                <a:solidFill>
                  <a:srgbClr val="FF0000"/>
                </a:solidFill>
                <a:latin typeface="Times New Roman" panose="02020603050405020304" pitchFamily="18" charset="0"/>
                <a:cs typeface="Times New Roman" panose="02020603050405020304" pitchFamily="18" charset="0"/>
              </a:rPr>
              <a:t> </a:t>
            </a:r>
          </a:p>
        </p:txBody>
      </p:sp>
      <p:cxnSp>
        <p:nvCxnSpPr>
          <p:cNvPr id="46" name="Straight Arrow Connector 45"/>
          <p:cNvCxnSpPr>
            <a:cxnSpLocks noChangeShapeType="1"/>
          </p:cNvCxnSpPr>
          <p:nvPr/>
        </p:nvCxnSpPr>
        <p:spPr bwMode="auto">
          <a:xfrm>
            <a:off x="7458075" y="5029200"/>
            <a:ext cx="0" cy="495300"/>
          </a:xfrm>
          <a:prstGeom prst="straightConnector1">
            <a:avLst/>
          </a:prstGeom>
          <a:noFill/>
          <a:ln w="38100" algn="ctr">
            <a:solidFill>
              <a:schemeClr val="tx1"/>
            </a:solidFill>
            <a:round/>
            <a:headEnd/>
            <a:tailEnd type="triangle" w="med" len="med"/>
          </a:ln>
          <a:effectLst/>
        </p:spPr>
      </p:cxnSp>
      <p:sp>
        <p:nvSpPr>
          <p:cNvPr id="32" name="TextBox 31"/>
          <p:cNvSpPr txBox="1">
            <a:spLocks noChangeArrowheads="1"/>
          </p:cNvSpPr>
          <p:nvPr/>
        </p:nvSpPr>
        <p:spPr bwMode="auto">
          <a:xfrm>
            <a:off x="76200" y="76200"/>
            <a:ext cx="1371600" cy="553998"/>
          </a:xfrm>
          <a:prstGeom prst="rect">
            <a:avLst/>
          </a:prstGeom>
          <a:noFill/>
          <a:ln w="9525">
            <a:noFill/>
            <a:miter lim="800000"/>
            <a:headEnd/>
            <a:tailEnd/>
          </a:ln>
        </p:spPr>
        <p:txBody>
          <a:bodyPr wrap="square">
            <a:spAutoFit/>
          </a:bodyPr>
          <a:lstStyle/>
          <a:p>
            <a:r>
              <a:rPr lang="en-US" sz="3000" b="1" u="sng" dirty="0" err="1">
                <a:solidFill>
                  <a:srgbClr val="006600"/>
                </a:solidFill>
                <a:latin typeface="Times New Roman" panose="02020603050405020304" pitchFamily="18" charset="0"/>
                <a:cs typeface="Times New Roman" panose="02020603050405020304" pitchFamily="18" charset="0"/>
              </a:rPr>
              <a:t>Ví</a:t>
            </a:r>
            <a:r>
              <a:rPr lang="en-US" sz="3000" b="1" u="sng" dirty="0">
                <a:solidFill>
                  <a:srgbClr val="006600"/>
                </a:solidFill>
                <a:latin typeface="Times New Roman" panose="02020603050405020304" pitchFamily="18" charset="0"/>
                <a:cs typeface="Times New Roman" panose="02020603050405020304" pitchFamily="18" charset="0"/>
              </a:rPr>
              <a:t> </a:t>
            </a:r>
            <a:r>
              <a:rPr lang="en-US" sz="3000" b="1" u="sng" dirty="0" err="1">
                <a:solidFill>
                  <a:srgbClr val="006600"/>
                </a:solidFill>
                <a:latin typeface="Times New Roman" panose="02020603050405020304" pitchFamily="18" charset="0"/>
                <a:cs typeface="Times New Roman" panose="02020603050405020304" pitchFamily="18" charset="0"/>
              </a:rPr>
              <a:t>dụ</a:t>
            </a:r>
            <a:r>
              <a:rPr lang="en-US" sz="3000" b="1" u="sng" dirty="0">
                <a:solidFill>
                  <a:srgbClr val="0066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wipe(down)">
                                      <p:cBhvr>
                                        <p:cTn id="14" dur="500"/>
                                        <p:tgtEl>
                                          <p:spTgt spid="3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par>
                                <p:cTn id="23" presetID="10"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down)">
                                      <p:cBhvr>
                                        <p:cTn id="30" dur="500"/>
                                        <p:tgtEl>
                                          <p:spTgt spid="4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barn(inVertical)">
                                      <p:cBhvr>
                                        <p:cTn id="35" dur="500"/>
                                        <p:tgtEl>
                                          <p:spTgt spid="4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down)">
                                      <p:cBhvr>
                                        <p:cTn id="4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0" grpId="0" animBg="1"/>
      <p:bldP spid="4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59&quot;&gt;&lt;object type=&quot;3&quot; unique_id=&quot;10062&quot;&gt;&lt;property id=&quot;20148&quot; value=&quot;5&quot;/&gt;&lt;property id=&quot;20300&quot; value=&quot;Slide 5&quot;/&gt;&lt;property id=&quot;20307&quot; value=&quot;258&quot;/&gt;&lt;/object&gt;&lt;object type=&quot;3&quot; unique_id=&quot;10063&quot;&gt;&lt;property id=&quot;20148&quot; value=&quot;5&quot;/&gt;&lt;property id=&quot;20300&quot; value=&quot;Slide 6&quot;/&gt;&lt;property id=&quot;20307&quot; value=&quot;259&quot;/&gt;&lt;/object&gt;&lt;object type=&quot;3&quot; unique_id=&quot;10100&quot;&gt;&lt;property id=&quot;20148&quot; value=&quot;5&quot;/&gt;&lt;property id=&quot;20300&quot; value=&quot;Slide 4&quot;/&gt;&lt;property id=&quot;20307&quot; value=&quot;260&quot;/&gt;&lt;/object&gt;&lt;object type=&quot;3&quot; unique_id=&quot;10169&quot;&gt;&lt;property id=&quot;20148&quot; value=&quot;5&quot;/&gt;&lt;property id=&quot;20300&quot; value=&quot;Slide 7&quot;/&gt;&lt;property id=&quot;20307&quot; value=&quot;261&quot;/&gt;&lt;/object&gt;&lt;object type=&quot;3&quot; unique_id=&quot;10171&quot;&gt;&lt;property id=&quot;20148&quot; value=&quot;5&quot;/&gt;&lt;property id=&quot;20300&quot; value=&quot;Slide 9&quot;/&gt;&lt;property id=&quot;20307&quot; value=&quot;263&quot;/&gt;&lt;/object&gt;&lt;object type=&quot;3&quot; unique_id=&quot;10173&quot;&gt;&lt;property id=&quot;20148&quot; value=&quot;5&quot;/&gt;&lt;property id=&quot;20300&quot; value=&quot;Slide 11&quot;/&gt;&lt;property id=&quot;20307&quot; value=&quot;265&quot;/&gt;&lt;/object&gt;&lt;object type=&quot;3&quot; unique_id=&quot;10174&quot;&gt;&lt;property id=&quot;20148&quot; value=&quot;5&quot;/&gt;&lt;property id=&quot;20300&quot; value=&quot;Slide 15&quot;/&gt;&lt;property id=&quot;20307&quot; value=&quot;266&quot;/&gt;&lt;/object&gt;&lt;object type=&quot;3&quot; unique_id=&quot;10176&quot;&gt;&lt;property id=&quot;20148&quot; value=&quot;5&quot;/&gt;&lt;property id=&quot;20300&quot; value=&quot;Slide 20&quot;/&gt;&lt;property id=&quot;20307&quot; value=&quot;268&quot;/&gt;&lt;/object&gt;&lt;object type=&quot;3&quot; unique_id=&quot;10289&quot;&gt;&lt;property id=&quot;20148&quot; value=&quot;5&quot;/&gt;&lt;property id=&quot;20300&quot; value=&quot;Slide 8&quot;/&gt;&lt;property id=&quot;20307&quot; value=&quot;269&quot;/&gt;&lt;/object&gt;&lt;object type=&quot;3&quot; unique_id=&quot;10380&quot;&gt;&lt;property id=&quot;20148&quot; value=&quot;5&quot;/&gt;&lt;property id=&quot;20300&quot; value=&quot;Slide 10&quot;/&gt;&lt;property id=&quot;20307&quot; value=&quot;270&quot;/&gt;&lt;/object&gt;&lt;object type=&quot;3&quot; unique_id=&quot;10381&quot;&gt;&lt;property id=&quot;20148&quot; value=&quot;5&quot;/&gt;&lt;property id=&quot;20300&quot; value=&quot;Slide 12&quot;/&gt;&lt;property id=&quot;20307&quot; value=&quot;271&quot;/&gt;&lt;/object&gt;&lt;object type=&quot;3&quot; unique_id=&quot;10568&quot;&gt;&lt;property id=&quot;20148&quot; value=&quot;5&quot;/&gt;&lt;property id=&quot;20300&quot; value=&quot;Slide 18&quot;/&gt;&lt;property id=&quot;20307&quot; value=&quot;273&quot;/&gt;&lt;/object&gt;&lt;object type=&quot;3&quot; unique_id=&quot;10569&quot;&gt;&lt;property id=&quot;20148&quot; value=&quot;5&quot;/&gt;&lt;property id=&quot;20300&quot; value=&quot;Slide 19&quot;/&gt;&lt;property id=&quot;20307&quot; value=&quot;274&quot;/&gt;&lt;/object&gt;&lt;object type=&quot;3&quot; unique_id=&quot;10570&quot;&gt;&lt;property id=&quot;20148&quot; value=&quot;5&quot;/&gt;&lt;property id=&quot;20300&quot; value=&quot;Slide 21&quot;/&gt;&lt;property id=&quot;20307&quot; value=&quot;275&quot;/&gt;&lt;/object&gt;&lt;object type=&quot;3&quot; unique_id=&quot;10572&quot;&gt;&lt;property id=&quot;20148&quot; value=&quot;5&quot;/&gt;&lt;property id=&quot;20300&quot; value=&quot;Slide 24&quot;/&gt;&lt;property id=&quot;20307&quot; value=&quot;277&quot;/&gt;&lt;/object&gt;&lt;object type=&quot;3&quot; unique_id=&quot;10573&quot;&gt;&lt;property id=&quot;20148&quot; value=&quot;5&quot;/&gt;&lt;property id=&quot;20300&quot; value=&quot;Slide 27&quot;/&gt;&lt;property id=&quot;20307&quot; value=&quot;278&quot;/&gt;&lt;/object&gt;&lt;object type=&quot;3&quot; unique_id=&quot;10598&quot;&gt;&lt;property id=&quot;20148&quot; value=&quot;5&quot;/&gt;&lt;property id=&quot;20300&quot; value=&quot;Slide 2&quot;/&gt;&lt;property id=&quot;20307&quot; value=&quot;279&quot;/&gt;&lt;/object&gt;&lt;object type=&quot;3&quot; unique_id=&quot;10649&quot;&gt;&lt;property id=&quot;20148&quot; value=&quot;5&quot;/&gt;&lt;property id=&quot;20300&quot; value=&quot;Slide 23&quot;/&gt;&lt;property id=&quot;20307&quot; value=&quot;281&quot;/&gt;&lt;/object&gt;&lt;object type=&quot;3&quot; unique_id=&quot;10754&quot;&gt;&lt;property id=&quot;20148&quot; value=&quot;5&quot;/&gt;&lt;property id=&quot;20300&quot; value=&quot;Slide 25&quot;/&gt;&lt;property id=&quot;20307&quot; value=&quot;282&quot;/&gt;&lt;/object&gt;&lt;object type=&quot;3&quot; unique_id=&quot;10918&quot;&gt;&lt;property id=&quot;20148&quot; value=&quot;5&quot;/&gt;&lt;property id=&quot;20300&quot; value=&quot;Slide 1&quot;/&gt;&lt;property id=&quot;20307&quot; value=&quot;285&quot;/&gt;&lt;/object&gt;&lt;object type=&quot;3&quot; unique_id=&quot;10919&quot;&gt;&lt;property id=&quot;20148&quot; value=&quot;5&quot;/&gt;&lt;property id=&quot;20300&quot; value=&quot;Slide 28&quot;/&gt;&lt;property id=&quot;20307&quot; value=&quot;284&quot;/&gt;&lt;/object&gt;&lt;object type=&quot;3&quot; unique_id=&quot;11146&quot;&gt;&lt;property id=&quot;20148&quot; value=&quot;5&quot;/&gt;&lt;property id=&quot;20300&quot; value=&quot;Slide 3&quot;/&gt;&lt;property id=&quot;20307&quot; value=&quot;286&quot;/&gt;&lt;/object&gt;&lt;object type=&quot;3&quot; unique_id=&quot;12587&quot;&gt;&lt;property id=&quot;20148&quot; value=&quot;5&quot;/&gt;&lt;property id=&quot;20300&quot; value=&quot;Slide 13&quot;/&gt;&lt;property id=&quot;20307&quot; value=&quot;289&quot;/&gt;&lt;/object&gt;&lt;object type=&quot;3&quot; unique_id=&quot;12588&quot;&gt;&lt;property id=&quot;20148&quot; value=&quot;5&quot;/&gt;&lt;property id=&quot;20300&quot; value=&quot;Slide 14&quot;/&gt;&lt;property id=&quot;20307&quot; value=&quot;288&quot;/&gt;&lt;/object&gt;&lt;object type=&quot;3&quot; unique_id=&quot;12677&quot;&gt;&lt;property id=&quot;20148&quot; value=&quot;5&quot;/&gt;&lt;property id=&quot;20300&quot; value=&quot;Slide 16&quot;/&gt;&lt;property id=&quot;20307&quot; value=&quot;290&quot;/&gt;&lt;/object&gt;&lt;object type=&quot;3&quot; unique_id=&quot;12913&quot;&gt;&lt;property id=&quot;20148&quot; value=&quot;5&quot;/&gt;&lt;property id=&quot;20300&quot; value=&quot;Slide 17&quot;/&gt;&lt;property id=&quot;20307&quot; value=&quot;292&quot;/&gt;&lt;/object&gt;&lt;object type=&quot;3&quot; unique_id=&quot;13118&quot;&gt;&lt;property id=&quot;20148&quot; value=&quot;5&quot;/&gt;&lt;property id=&quot;20300&quot; value=&quot;Slide 22&quot;/&gt;&lt;property id=&quot;20307&quot; value=&quot;293&quot;/&gt;&lt;/object&gt;&lt;object type=&quot;3&quot; unique_id=&quot;13323&quot;&gt;&lt;property id=&quot;20148&quot; value=&quot;5&quot;/&gt;&lt;property id=&quot;20300&quot; value=&quot;Slide 26&quot;/&gt;&lt;property id=&quot;20307&quot; value=&quot;294&quot;/&gt;&lt;/object&gt;&lt;/object&gt;&lt;object type=&quot;8&quot; unique_id=&quot;10069&quot;&gt;&lt;/object&gt;&lt;/object&gt;&lt;/database&gt;"/>
  <p:tag name="ISPRING_RESOURCE_PATHS_HASH_2" val="8e81dcbe07833174fd4ab947f6172b5699462e"/>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1839</Words>
  <Application>Microsoft Office PowerPoint</Application>
  <PresentationFormat>On-screen Show (4:3)</PresentationFormat>
  <Paragraphs>187</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TranNguyen</cp:lastModifiedBy>
  <cp:revision>143</cp:revision>
  <dcterms:created xsi:type="dcterms:W3CDTF">2017-08-24T12:42:57Z</dcterms:created>
  <dcterms:modified xsi:type="dcterms:W3CDTF">2021-09-27T10:13:25Z</dcterms:modified>
</cp:coreProperties>
</file>